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4005" r:id="rId4"/>
    <p:sldMasterId id="2147484139" r:id="rId5"/>
  </p:sldMasterIdLst>
  <p:notesMasterIdLst>
    <p:notesMasterId r:id="rId15"/>
  </p:notesMasterIdLst>
  <p:handoutMasterIdLst>
    <p:handoutMasterId r:id="rId16"/>
  </p:handoutMasterIdLst>
  <p:sldIdLst>
    <p:sldId id="404" r:id="rId6"/>
    <p:sldId id="402" r:id="rId7"/>
    <p:sldId id="406" r:id="rId8"/>
    <p:sldId id="403" r:id="rId9"/>
    <p:sldId id="405" r:id="rId10"/>
    <p:sldId id="411" r:id="rId11"/>
    <p:sldId id="407" r:id="rId12"/>
    <p:sldId id="412" r:id="rId13"/>
    <p:sldId id="275" r:id="rId14"/>
  </p:sldIdLst>
  <p:sldSz cx="18288000" cy="10287000"/>
  <p:notesSz cx="7010400" cy="92964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Garamond" pitchFamily="18" charset="0"/>
        <a:ea typeface="+mn-ea"/>
        <a:cs typeface="+mn-cs"/>
      </a:defRPr>
    </a:lvl1pPr>
    <a:lvl2pPr marL="816422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Garamond" pitchFamily="18" charset="0"/>
        <a:ea typeface="+mn-ea"/>
        <a:cs typeface="+mn-cs"/>
      </a:defRPr>
    </a:lvl2pPr>
    <a:lvl3pPr marL="1632844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Garamond" pitchFamily="18" charset="0"/>
        <a:ea typeface="+mn-ea"/>
        <a:cs typeface="+mn-cs"/>
      </a:defRPr>
    </a:lvl3pPr>
    <a:lvl4pPr marL="2449266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Garamond" pitchFamily="18" charset="0"/>
        <a:ea typeface="+mn-ea"/>
        <a:cs typeface="+mn-cs"/>
      </a:defRPr>
    </a:lvl4pPr>
    <a:lvl5pPr marL="3265688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Garamond" pitchFamily="18" charset="0"/>
        <a:ea typeface="+mn-ea"/>
        <a:cs typeface="+mn-cs"/>
      </a:defRPr>
    </a:lvl5pPr>
    <a:lvl6pPr marL="4082110" algn="l" defTabSz="1632844" rtl="0" eaLnBrk="1" latinLnBrk="0" hangingPunct="1">
      <a:defRPr kern="1200">
        <a:solidFill>
          <a:schemeClr val="tx1"/>
        </a:solidFill>
        <a:latin typeface="Garamond" pitchFamily="18" charset="0"/>
        <a:ea typeface="+mn-ea"/>
        <a:cs typeface="+mn-cs"/>
      </a:defRPr>
    </a:lvl6pPr>
    <a:lvl7pPr marL="4898532" algn="l" defTabSz="1632844" rtl="0" eaLnBrk="1" latinLnBrk="0" hangingPunct="1">
      <a:defRPr kern="1200">
        <a:solidFill>
          <a:schemeClr val="tx1"/>
        </a:solidFill>
        <a:latin typeface="Garamond" pitchFamily="18" charset="0"/>
        <a:ea typeface="+mn-ea"/>
        <a:cs typeface="+mn-cs"/>
      </a:defRPr>
    </a:lvl7pPr>
    <a:lvl8pPr marL="5714954" algn="l" defTabSz="1632844" rtl="0" eaLnBrk="1" latinLnBrk="0" hangingPunct="1">
      <a:defRPr kern="1200">
        <a:solidFill>
          <a:schemeClr val="tx1"/>
        </a:solidFill>
        <a:latin typeface="Garamond" pitchFamily="18" charset="0"/>
        <a:ea typeface="+mn-ea"/>
        <a:cs typeface="+mn-cs"/>
      </a:defRPr>
    </a:lvl8pPr>
    <a:lvl9pPr marL="6531376" algn="l" defTabSz="1632844" rtl="0" eaLnBrk="1" latinLnBrk="0" hangingPunct="1">
      <a:defRPr kern="1200">
        <a:solidFill>
          <a:schemeClr val="tx1"/>
        </a:solidFill>
        <a:latin typeface="Garamond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240">
          <p15:clr>
            <a:srgbClr val="A4A3A4"/>
          </p15:clr>
        </p15:guide>
        <p15:guide id="2" pos="57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prnWhat="notes"/>
  <p:clrMru>
    <a:srgbClr val="DDDDDD"/>
    <a:srgbClr val="E6E6E6"/>
    <a:srgbClr val="3D7296"/>
    <a:srgbClr val="6A9EC2"/>
    <a:srgbClr val="00395E"/>
    <a:srgbClr val="F700F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831" autoAdjust="0"/>
    <p:restoredTop sz="84425" autoAdjust="0"/>
  </p:normalViewPr>
  <p:slideViewPr>
    <p:cSldViewPr snapToGrid="0" snapToObjects="1">
      <p:cViewPr varScale="1">
        <p:scale>
          <a:sx n="49" d="100"/>
          <a:sy n="49" d="100"/>
        </p:scale>
        <p:origin x="125" y="62"/>
      </p:cViewPr>
      <p:guideLst>
        <p:guide orient="horz" pos="3240"/>
        <p:guide pos="576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33" d="100"/>
        <a:sy n="33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handoutMaster" Target="handoutMasters/handoutMaster1.xml"/><Relationship Id="rId20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5" Type="http://schemas.openxmlformats.org/officeDocument/2006/relationships/slideMaster" Target="slideMasters/slideMaster2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5.xml"/><Relationship Id="rId19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338" y="0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8A7BD6A-383E-964C-AD92-23F37B2395A1}" type="datetimeFigureOut">
              <a:rPr lang="en-US" smtClean="0"/>
              <a:t>4/8/2019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675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338" y="8829675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D90456C-B818-6348-AF78-71CBB34998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256771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338" y="0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E075FD0-CBB3-2E43-916B-EF90ABFFEA1F}" type="datetimeFigureOut">
              <a:rPr lang="en-US" smtClean="0"/>
              <a:t>4/8/2019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06400" y="696913"/>
            <a:ext cx="61976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675" y="4416425"/>
            <a:ext cx="5607050" cy="4183063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675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338" y="8829675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B7C884C-2074-1E4E-8B7D-F3966173A15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921208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816422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1pPr>
    <a:lvl2pPr marL="816422" algn="l" defTabSz="816422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2pPr>
    <a:lvl3pPr marL="1632844" algn="l" defTabSz="816422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3pPr>
    <a:lvl4pPr marL="2449266" algn="l" defTabSz="816422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4pPr>
    <a:lvl5pPr marL="3265688" algn="l" defTabSz="816422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5pPr>
    <a:lvl6pPr marL="4082110" algn="l" defTabSz="816422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6pPr>
    <a:lvl7pPr marL="4898532" algn="l" defTabSz="816422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7pPr>
    <a:lvl8pPr marL="5714954" algn="l" defTabSz="816422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8pPr>
    <a:lvl9pPr marL="6531376" algn="l" defTabSz="816422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B7C884C-2074-1E4E-8B7D-F3966173A152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517537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2400" b="1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NEGATIVE SPACE</a:t>
            </a:r>
          </a:p>
          <a:p>
            <a:r>
              <a:rPr lang="en-US" sz="2400" b="1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GOOD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B7C884C-2074-1E4E-8B7D-F3966173A152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422352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4626" y="6610351"/>
            <a:ext cx="15544800" cy="2043113"/>
          </a:xfrm>
          <a:prstGeom prst="rect">
            <a:avLst/>
          </a:prstGeom>
        </p:spPr>
        <p:txBody>
          <a:bodyPr lIns="163284" tIns="81642" rIns="163284" bIns="81642" anchor="t"/>
          <a:lstStyle>
            <a:lvl1pPr algn="l">
              <a:defRPr sz="7100" b="1" cap="all">
                <a:solidFill>
                  <a:srgbClr val="3D7296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4626" y="4360070"/>
            <a:ext cx="15544800" cy="2250281"/>
          </a:xfrm>
          <a:prstGeom prst="rect">
            <a:avLst/>
          </a:prstGeom>
        </p:spPr>
        <p:txBody>
          <a:bodyPr lIns="163284" tIns="81642" rIns="163284" bIns="81642" anchor="b"/>
          <a:lstStyle>
            <a:lvl1pPr marL="0" indent="0">
              <a:buNone/>
              <a:defRPr sz="3600">
                <a:solidFill>
                  <a:schemeClr val="tx1">
                    <a:tint val="75000"/>
                  </a:schemeClr>
                </a:solidFill>
              </a:defRPr>
            </a:lvl1pPr>
            <a:lvl2pPr marL="816422" indent="0">
              <a:buNone/>
              <a:defRPr sz="3200">
                <a:solidFill>
                  <a:schemeClr val="tx1">
                    <a:tint val="75000"/>
                  </a:schemeClr>
                </a:solidFill>
              </a:defRPr>
            </a:lvl2pPr>
            <a:lvl3pPr marL="1632844" indent="0">
              <a:buNone/>
              <a:defRPr sz="2900">
                <a:solidFill>
                  <a:schemeClr val="tx1">
                    <a:tint val="75000"/>
                  </a:schemeClr>
                </a:solidFill>
              </a:defRPr>
            </a:lvl3pPr>
            <a:lvl4pPr marL="2449266" indent="0">
              <a:buNone/>
              <a:defRPr sz="2500">
                <a:solidFill>
                  <a:schemeClr val="tx1">
                    <a:tint val="75000"/>
                  </a:schemeClr>
                </a:solidFill>
              </a:defRPr>
            </a:lvl4pPr>
            <a:lvl5pPr marL="3265688" indent="0">
              <a:buNone/>
              <a:defRPr sz="2500">
                <a:solidFill>
                  <a:schemeClr val="tx1">
                    <a:tint val="75000"/>
                  </a:schemeClr>
                </a:solidFill>
              </a:defRPr>
            </a:lvl5pPr>
            <a:lvl6pPr marL="4082110" indent="0">
              <a:buNone/>
              <a:defRPr sz="2500">
                <a:solidFill>
                  <a:schemeClr val="tx1">
                    <a:tint val="75000"/>
                  </a:schemeClr>
                </a:solidFill>
              </a:defRPr>
            </a:lvl6pPr>
            <a:lvl7pPr marL="4898532" indent="0">
              <a:buNone/>
              <a:defRPr sz="2500">
                <a:solidFill>
                  <a:schemeClr val="tx1">
                    <a:tint val="75000"/>
                  </a:schemeClr>
                </a:solidFill>
              </a:defRPr>
            </a:lvl7pPr>
            <a:lvl8pPr marL="5714954" indent="0">
              <a:buNone/>
              <a:defRPr sz="2500">
                <a:solidFill>
                  <a:schemeClr val="tx1">
                    <a:tint val="75000"/>
                  </a:schemeClr>
                </a:solidFill>
              </a:defRPr>
            </a:lvl8pPr>
            <a:lvl9pPr marL="6531376" indent="0">
              <a:buNone/>
              <a:defRPr sz="25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2471885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11957"/>
            <a:ext cx="16459200" cy="1714500"/>
          </a:xfrm>
          <a:prstGeom prst="rect">
            <a:avLst/>
          </a:prstGeom>
        </p:spPr>
        <p:txBody>
          <a:bodyPr lIns="163284" tIns="81642" rIns="163284" bIns="81642"/>
          <a:lstStyle>
            <a:lvl1pPr algn="l">
              <a:defRPr sz="8000" b="0">
                <a:solidFill>
                  <a:srgbClr val="6A9EC2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2400301"/>
            <a:ext cx="16459200" cy="6788945"/>
          </a:xfrm>
          <a:prstGeom prst="rect">
            <a:avLst/>
          </a:prstGeom>
        </p:spPr>
        <p:txBody>
          <a:bodyPr lIns="163284" tIns="81642" rIns="163284" bIns="81642"/>
          <a:lstStyle>
            <a:lvl1pPr>
              <a:defRPr>
                <a:solidFill>
                  <a:schemeClr val="bg1">
                    <a:lumMod val="85000"/>
                  </a:schemeClr>
                </a:solidFill>
              </a:defRPr>
            </a:lvl1pPr>
            <a:lvl2pPr>
              <a:defRPr>
                <a:solidFill>
                  <a:schemeClr val="bg1">
                    <a:lumMod val="85000"/>
                  </a:schemeClr>
                </a:solidFill>
              </a:defRPr>
            </a:lvl2pPr>
            <a:lvl3pPr>
              <a:defRPr>
                <a:solidFill>
                  <a:schemeClr val="bg1">
                    <a:lumMod val="85000"/>
                  </a:schemeClr>
                </a:solidFill>
              </a:defRPr>
            </a:lvl3pPr>
            <a:lvl4pPr>
              <a:defRPr>
                <a:solidFill>
                  <a:schemeClr val="bg1">
                    <a:lumMod val="85000"/>
                  </a:schemeClr>
                </a:solidFill>
              </a:defRPr>
            </a:lvl4pPr>
            <a:lvl5pPr>
              <a:defRPr>
                <a:solidFill>
                  <a:schemeClr val="bg1">
                    <a:lumMod val="85000"/>
                  </a:schemeClr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02127879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11957"/>
            <a:ext cx="16459200" cy="1714500"/>
          </a:xfrm>
          <a:prstGeom prst="rect">
            <a:avLst/>
          </a:prstGeom>
        </p:spPr>
        <p:txBody>
          <a:bodyPr lIns="163284" tIns="81642" rIns="163284" bIns="81642"/>
          <a:lstStyle>
            <a:lvl1pPr algn="l">
              <a:defRPr sz="8000">
                <a:solidFill>
                  <a:srgbClr val="6A9EC2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14400" y="2400301"/>
            <a:ext cx="8077200" cy="6788945"/>
          </a:xfrm>
          <a:prstGeom prst="rect">
            <a:avLst/>
          </a:prstGeom>
        </p:spPr>
        <p:txBody>
          <a:bodyPr lIns="163284" tIns="81642" rIns="163284" bIns="81642"/>
          <a:lstStyle>
            <a:lvl1pPr>
              <a:defRPr sz="5000">
                <a:solidFill>
                  <a:schemeClr val="bg1">
                    <a:lumMod val="85000"/>
                  </a:schemeClr>
                </a:solidFill>
              </a:defRPr>
            </a:lvl1pPr>
            <a:lvl2pPr>
              <a:defRPr sz="4300">
                <a:solidFill>
                  <a:schemeClr val="bg1">
                    <a:lumMod val="85000"/>
                  </a:schemeClr>
                </a:solidFill>
              </a:defRPr>
            </a:lvl2pPr>
            <a:lvl3pPr>
              <a:defRPr sz="3600">
                <a:solidFill>
                  <a:schemeClr val="bg1">
                    <a:lumMod val="85000"/>
                  </a:schemeClr>
                </a:solidFill>
              </a:defRPr>
            </a:lvl3pPr>
            <a:lvl4pPr>
              <a:defRPr sz="3200">
                <a:solidFill>
                  <a:schemeClr val="bg1">
                    <a:lumMod val="85000"/>
                  </a:schemeClr>
                </a:solidFill>
              </a:defRPr>
            </a:lvl4pPr>
            <a:lvl5pPr>
              <a:defRPr sz="3200">
                <a:solidFill>
                  <a:schemeClr val="bg1">
                    <a:lumMod val="85000"/>
                  </a:schemeClr>
                </a:solidFill>
              </a:defRPr>
            </a:lvl5pPr>
            <a:lvl6pPr>
              <a:defRPr sz="3200"/>
            </a:lvl6pPr>
            <a:lvl7pPr>
              <a:defRPr sz="3200"/>
            </a:lvl7pPr>
            <a:lvl8pPr>
              <a:defRPr sz="3200"/>
            </a:lvl8pPr>
            <a:lvl9pPr>
              <a:defRPr sz="32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296400" y="2400301"/>
            <a:ext cx="8077200" cy="6788945"/>
          </a:xfrm>
          <a:prstGeom prst="rect">
            <a:avLst/>
          </a:prstGeom>
        </p:spPr>
        <p:txBody>
          <a:bodyPr lIns="163284" tIns="81642" rIns="163284" bIns="81642"/>
          <a:lstStyle>
            <a:lvl1pPr>
              <a:defRPr sz="5000">
                <a:solidFill>
                  <a:schemeClr val="bg1">
                    <a:lumMod val="85000"/>
                  </a:schemeClr>
                </a:solidFill>
              </a:defRPr>
            </a:lvl1pPr>
            <a:lvl2pPr>
              <a:defRPr sz="4300">
                <a:solidFill>
                  <a:schemeClr val="bg1">
                    <a:lumMod val="85000"/>
                  </a:schemeClr>
                </a:solidFill>
              </a:defRPr>
            </a:lvl2pPr>
            <a:lvl3pPr>
              <a:defRPr sz="3600">
                <a:solidFill>
                  <a:schemeClr val="bg1">
                    <a:lumMod val="85000"/>
                  </a:schemeClr>
                </a:solidFill>
              </a:defRPr>
            </a:lvl3pPr>
            <a:lvl4pPr>
              <a:defRPr sz="3200">
                <a:solidFill>
                  <a:schemeClr val="bg1">
                    <a:lumMod val="85000"/>
                  </a:schemeClr>
                </a:solidFill>
              </a:defRPr>
            </a:lvl4pPr>
            <a:lvl5pPr>
              <a:defRPr sz="3200">
                <a:solidFill>
                  <a:schemeClr val="bg1">
                    <a:lumMod val="85000"/>
                  </a:schemeClr>
                </a:solidFill>
              </a:defRPr>
            </a:lvl5pPr>
            <a:lvl6pPr>
              <a:defRPr sz="3200"/>
            </a:lvl6pPr>
            <a:lvl7pPr>
              <a:defRPr sz="3200"/>
            </a:lvl7pPr>
            <a:lvl8pPr>
              <a:defRPr sz="3200"/>
            </a:lvl8pPr>
            <a:lvl9pPr>
              <a:defRPr sz="32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41824092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eatured numb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257300" y="2756848"/>
            <a:ext cx="15773400" cy="4476465"/>
          </a:xfrm>
          <a:prstGeom prst="rect">
            <a:avLst/>
          </a:prstGeom>
        </p:spPr>
        <p:txBody>
          <a:bodyPr/>
          <a:lstStyle>
            <a:lvl1pPr>
              <a:defRPr sz="35000" b="1">
                <a:solidFill>
                  <a:srgbClr val="3D7296"/>
                </a:solidFill>
              </a:defRPr>
            </a:lvl1pPr>
          </a:lstStyle>
          <a:p>
            <a:r>
              <a:rPr lang="en-US" dirty="0"/>
              <a:t>10,000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10" hasCustomPrompt="1"/>
          </p:nvPr>
        </p:nvSpPr>
        <p:spPr>
          <a:xfrm>
            <a:off x="1409700" y="7872756"/>
            <a:ext cx="15773399" cy="1583685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bg1">
                    <a:lumMod val="95000"/>
                  </a:schemeClr>
                </a:solidFill>
              </a:defRPr>
            </a:lvl1pPr>
            <a:lvl2pPr>
              <a:defRPr>
                <a:solidFill>
                  <a:schemeClr val="bg1">
                    <a:lumMod val="95000"/>
                  </a:schemeClr>
                </a:solidFill>
              </a:defRPr>
            </a:lvl2pPr>
            <a:lvl3pPr>
              <a:defRPr>
                <a:solidFill>
                  <a:schemeClr val="bg1">
                    <a:lumMod val="95000"/>
                  </a:schemeClr>
                </a:solidFill>
              </a:defRPr>
            </a:lvl3pPr>
            <a:lvl4pPr>
              <a:defRPr>
                <a:solidFill>
                  <a:schemeClr val="bg1">
                    <a:lumMod val="95000"/>
                  </a:schemeClr>
                </a:solidFill>
              </a:defRPr>
            </a:lvl4pPr>
            <a:lvl5pPr>
              <a:defRPr>
                <a:solidFill>
                  <a:schemeClr val="bg1">
                    <a:lumMod val="95000"/>
                  </a:schemeClr>
                </a:solidFill>
              </a:defRPr>
            </a:lvl5pPr>
          </a:lstStyle>
          <a:p>
            <a:pPr lvl="0"/>
            <a:r>
              <a:rPr lang="en-US" dirty="0"/>
              <a:t>Units of measurement</a:t>
            </a:r>
          </a:p>
        </p:txBody>
      </p:sp>
      <p:sp>
        <p:nvSpPr>
          <p:cNvPr id="5" name="Content Placeholder 3"/>
          <p:cNvSpPr>
            <a:spLocks noGrp="1"/>
          </p:cNvSpPr>
          <p:nvPr>
            <p:ph sz="quarter" idx="11" hasCustomPrompt="1"/>
          </p:nvPr>
        </p:nvSpPr>
        <p:spPr>
          <a:xfrm>
            <a:off x="1409700" y="1325562"/>
            <a:ext cx="15773399" cy="1583685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bg1">
                    <a:lumMod val="95000"/>
                  </a:schemeClr>
                </a:solidFill>
              </a:defRPr>
            </a:lvl1pPr>
            <a:lvl2pPr>
              <a:defRPr>
                <a:solidFill>
                  <a:schemeClr val="bg1">
                    <a:lumMod val="95000"/>
                  </a:schemeClr>
                </a:solidFill>
              </a:defRPr>
            </a:lvl2pPr>
            <a:lvl3pPr>
              <a:defRPr>
                <a:solidFill>
                  <a:schemeClr val="bg1">
                    <a:lumMod val="95000"/>
                  </a:schemeClr>
                </a:solidFill>
              </a:defRPr>
            </a:lvl3pPr>
            <a:lvl4pPr>
              <a:defRPr>
                <a:solidFill>
                  <a:schemeClr val="bg1">
                    <a:lumMod val="95000"/>
                  </a:schemeClr>
                </a:solidFill>
              </a:defRPr>
            </a:lvl4pPr>
            <a:lvl5pPr>
              <a:defRPr>
                <a:solidFill>
                  <a:schemeClr val="bg1">
                    <a:lumMod val="95000"/>
                  </a:schemeClr>
                </a:solidFill>
              </a:defRPr>
            </a:lvl5pPr>
          </a:lstStyle>
          <a:p>
            <a:pPr lvl="0"/>
            <a:r>
              <a:rPr lang="en-US" dirty="0"/>
              <a:t>Intro text</a:t>
            </a:r>
          </a:p>
        </p:txBody>
      </p:sp>
    </p:spTree>
    <p:extLst>
      <p:ext uri="{BB962C8B-B14F-4D97-AF65-F5344CB8AC3E}">
        <p14:creationId xmlns:p14="http://schemas.microsoft.com/office/powerpoint/2010/main" val="42118575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050254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2 Character Title Slide - Dark B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Picture Placeholder 24"/>
          <p:cNvSpPr>
            <a:spLocks noGrp="1"/>
          </p:cNvSpPr>
          <p:nvPr>
            <p:ph type="pic" sz="quarter" idx="19" hasCustomPrompt="1"/>
          </p:nvPr>
        </p:nvSpPr>
        <p:spPr>
          <a:xfrm>
            <a:off x="0" y="7223369"/>
            <a:ext cx="18288000" cy="2192094"/>
          </a:xfrm>
          <a:prstGeom prst="rect">
            <a:avLst/>
          </a:prstGeom>
        </p:spPr>
        <p:txBody>
          <a:bodyPr vert="horz"/>
          <a:lstStyle>
            <a:lvl1pPr marL="0" indent="0">
              <a:buFontTx/>
              <a:buNone/>
              <a:defRPr sz="1500" b="0" i="1" kern="700" spc="450">
                <a:solidFill>
                  <a:schemeClr val="bg1"/>
                </a:solidFill>
                <a:latin typeface="Arial"/>
              </a:defRPr>
            </a:lvl1pPr>
          </a:lstStyle>
          <a:p>
            <a:r>
              <a:rPr lang="en-US" dirty="0"/>
              <a:t>Place a 1020px x 164px picture here.</a:t>
            </a:r>
          </a:p>
        </p:txBody>
      </p:sp>
      <p:sp>
        <p:nvSpPr>
          <p:cNvPr id="16" name="Text Placeholder 15"/>
          <p:cNvSpPr>
            <a:spLocks noGrp="1"/>
          </p:cNvSpPr>
          <p:nvPr>
            <p:ph type="body" sz="quarter" idx="14" hasCustomPrompt="1"/>
          </p:nvPr>
        </p:nvSpPr>
        <p:spPr>
          <a:xfrm>
            <a:off x="954284" y="2625636"/>
            <a:ext cx="16476988" cy="2105025"/>
          </a:xfrm>
          <a:prstGeom prst="rect">
            <a:avLst/>
          </a:prstGeom>
        </p:spPr>
        <p:txBody>
          <a:bodyPr vert="horz"/>
          <a:lstStyle>
            <a:lvl1pPr marL="0" indent="0" algn="r">
              <a:buFontTx/>
              <a:buNone/>
              <a:defRPr sz="16500" b="1" i="0" spc="-600" baseline="0">
                <a:solidFill>
                  <a:schemeClr val="accent1"/>
                </a:solidFill>
              </a:defRPr>
            </a:lvl1pPr>
            <a:lvl2pPr marL="685794" indent="0">
              <a:buFontTx/>
              <a:buNone/>
              <a:defRPr sz="16500" b="1" i="0" spc="-825">
                <a:solidFill>
                  <a:schemeClr val="accent1"/>
                </a:solidFill>
              </a:defRPr>
            </a:lvl2pPr>
            <a:lvl3pPr marL="1371590" indent="0">
              <a:buFontTx/>
              <a:buNone/>
              <a:defRPr sz="16500" b="1" i="0" spc="-825">
                <a:solidFill>
                  <a:schemeClr val="accent1"/>
                </a:solidFill>
              </a:defRPr>
            </a:lvl3pPr>
            <a:lvl4pPr marL="2057384" indent="0">
              <a:buFontTx/>
              <a:buNone/>
              <a:defRPr sz="16500" b="1" i="0" spc="-825">
                <a:solidFill>
                  <a:schemeClr val="accent1"/>
                </a:solidFill>
              </a:defRPr>
            </a:lvl4pPr>
            <a:lvl5pPr marL="2743178" indent="0">
              <a:buFontTx/>
              <a:buNone/>
              <a:defRPr sz="16500" b="1" i="0" spc="-825">
                <a:solidFill>
                  <a:schemeClr val="accent1"/>
                </a:solidFill>
              </a:defRPr>
            </a:lvl5pPr>
          </a:lstStyle>
          <a:p>
            <a:pPr lvl="0"/>
            <a:r>
              <a:rPr lang="en-US" dirty="0"/>
              <a:t>A Short Title </a:t>
            </a:r>
          </a:p>
        </p:txBody>
      </p:sp>
      <p:sp>
        <p:nvSpPr>
          <p:cNvPr id="18" name="Text Placeholder 17"/>
          <p:cNvSpPr>
            <a:spLocks noGrp="1"/>
          </p:cNvSpPr>
          <p:nvPr>
            <p:ph type="body" sz="quarter" idx="15" hasCustomPrompt="1"/>
          </p:nvPr>
        </p:nvSpPr>
        <p:spPr>
          <a:xfrm>
            <a:off x="4717142" y="5037618"/>
            <a:ext cx="12621532" cy="923925"/>
          </a:xfrm>
          <a:prstGeom prst="rect">
            <a:avLst/>
          </a:prstGeom>
        </p:spPr>
        <p:txBody>
          <a:bodyPr vert="horz"/>
          <a:lstStyle>
            <a:lvl1pPr marL="0" indent="0" algn="r">
              <a:buFontTx/>
              <a:buNone/>
              <a:defRPr sz="3900" b="0" i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Single line Subtitle of 40 character or less</a:t>
            </a:r>
          </a:p>
        </p:txBody>
      </p:sp>
      <p:sp>
        <p:nvSpPr>
          <p:cNvPr id="20" name="Text Placeholder 19"/>
          <p:cNvSpPr>
            <a:spLocks noGrp="1"/>
          </p:cNvSpPr>
          <p:nvPr>
            <p:ph type="body" sz="quarter" idx="16" hasCustomPrompt="1"/>
          </p:nvPr>
        </p:nvSpPr>
        <p:spPr>
          <a:xfrm>
            <a:off x="1981876" y="2840282"/>
            <a:ext cx="9864684" cy="540543"/>
          </a:xfrm>
          <a:prstGeom prst="rect">
            <a:avLst/>
          </a:prstGeom>
        </p:spPr>
        <p:txBody>
          <a:bodyPr vert="horz"/>
          <a:lstStyle>
            <a:lvl1pPr marL="0" indent="0">
              <a:buFontTx/>
              <a:buNone/>
              <a:defRPr sz="1200" kern="800" spc="63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CALIFORNIA DEPARTMENT OF WATER RESOURCES</a:t>
            </a:r>
          </a:p>
        </p:txBody>
      </p:sp>
      <p:sp>
        <p:nvSpPr>
          <p:cNvPr id="22" name="Text Placeholder 21"/>
          <p:cNvSpPr>
            <a:spLocks noGrp="1"/>
          </p:cNvSpPr>
          <p:nvPr>
            <p:ph type="body" sz="quarter" idx="17" hasCustomPrompt="1"/>
          </p:nvPr>
        </p:nvSpPr>
        <p:spPr>
          <a:xfrm>
            <a:off x="13943929" y="5781075"/>
            <a:ext cx="3394746" cy="491820"/>
          </a:xfrm>
          <a:prstGeom prst="rect">
            <a:avLst/>
          </a:prstGeom>
        </p:spPr>
        <p:txBody>
          <a:bodyPr vert="horz"/>
          <a:lstStyle>
            <a:lvl1pPr marL="0" indent="0">
              <a:lnSpc>
                <a:spcPct val="150000"/>
              </a:lnSpc>
              <a:buFontTx/>
              <a:buNone/>
              <a:defRPr sz="150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Event Name   |   Date/Year</a:t>
            </a:r>
          </a:p>
        </p:txBody>
      </p:sp>
      <p:sp>
        <p:nvSpPr>
          <p:cNvPr id="23" name="Text Placeholder 21"/>
          <p:cNvSpPr>
            <a:spLocks noGrp="1"/>
          </p:cNvSpPr>
          <p:nvPr>
            <p:ph type="body" sz="quarter" idx="18" hasCustomPrompt="1"/>
          </p:nvPr>
        </p:nvSpPr>
        <p:spPr>
          <a:xfrm>
            <a:off x="13943928" y="6218469"/>
            <a:ext cx="3636500" cy="548970"/>
          </a:xfrm>
          <a:prstGeom prst="rect">
            <a:avLst/>
          </a:prstGeom>
        </p:spPr>
        <p:txBody>
          <a:bodyPr vert="horz"/>
          <a:lstStyle>
            <a:lvl1pPr marL="0" indent="0">
              <a:lnSpc>
                <a:spcPct val="150000"/>
              </a:lnSpc>
              <a:buFontTx/>
              <a:buNone/>
              <a:defRPr sz="150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Presenter’s Name, Title</a:t>
            </a:r>
          </a:p>
        </p:txBody>
      </p:sp>
    </p:spTree>
    <p:extLst>
      <p:ext uri="{BB962C8B-B14F-4D97-AF65-F5344CB8AC3E}">
        <p14:creationId xmlns:p14="http://schemas.microsoft.com/office/powerpoint/2010/main" val="41526714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54480" y="1828800"/>
            <a:ext cx="15087600" cy="3228975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10700" b="1">
                <a:solidFill>
                  <a:srgbClr val="00395E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267200" y="5063237"/>
            <a:ext cx="12344400" cy="1028700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81642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63284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24492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326568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408211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489853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57149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653137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TextBox 3">
            <a:extLst/>
          </p:cNvPr>
          <p:cNvSpPr txBox="1"/>
          <p:nvPr userDrawn="1"/>
        </p:nvSpPr>
        <p:spPr>
          <a:xfrm>
            <a:off x="530072" y="561001"/>
            <a:ext cx="961252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spc="6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rPr>
              <a:t>CALIFORNIA DEPARTMENT OF WATER RESOURCES</a:t>
            </a:r>
          </a:p>
        </p:txBody>
      </p:sp>
    </p:spTree>
    <p:extLst>
      <p:ext uri="{BB962C8B-B14F-4D97-AF65-F5344CB8AC3E}">
        <p14:creationId xmlns:p14="http://schemas.microsoft.com/office/powerpoint/2010/main" val="33918436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4626" y="6610351"/>
            <a:ext cx="15544800" cy="2043113"/>
          </a:xfrm>
          <a:prstGeom prst="rect">
            <a:avLst/>
          </a:prstGeom>
        </p:spPr>
        <p:txBody>
          <a:bodyPr lIns="163284" tIns="81642" rIns="163284" bIns="81642" anchor="t"/>
          <a:lstStyle>
            <a:lvl1pPr algn="l">
              <a:defRPr sz="7100" b="1" cap="all">
                <a:solidFill>
                  <a:srgbClr val="00395E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4626" y="4360070"/>
            <a:ext cx="15544800" cy="2250281"/>
          </a:xfrm>
          <a:prstGeom prst="rect">
            <a:avLst/>
          </a:prstGeom>
        </p:spPr>
        <p:txBody>
          <a:bodyPr lIns="163284" tIns="81642" rIns="163284" bIns="81642" anchor="b"/>
          <a:lstStyle>
            <a:lvl1pPr marL="0" indent="0">
              <a:buNone/>
              <a:defRPr sz="3600">
                <a:solidFill>
                  <a:schemeClr val="tx1">
                    <a:tint val="75000"/>
                  </a:schemeClr>
                </a:solidFill>
              </a:defRPr>
            </a:lvl1pPr>
            <a:lvl2pPr marL="816422" indent="0">
              <a:buNone/>
              <a:defRPr sz="3200">
                <a:solidFill>
                  <a:schemeClr val="tx1">
                    <a:tint val="75000"/>
                  </a:schemeClr>
                </a:solidFill>
              </a:defRPr>
            </a:lvl2pPr>
            <a:lvl3pPr marL="1632844" indent="0">
              <a:buNone/>
              <a:defRPr sz="2900">
                <a:solidFill>
                  <a:schemeClr val="tx1">
                    <a:tint val="75000"/>
                  </a:schemeClr>
                </a:solidFill>
              </a:defRPr>
            </a:lvl3pPr>
            <a:lvl4pPr marL="2449266" indent="0">
              <a:buNone/>
              <a:defRPr sz="2500">
                <a:solidFill>
                  <a:schemeClr val="tx1">
                    <a:tint val="75000"/>
                  </a:schemeClr>
                </a:solidFill>
              </a:defRPr>
            </a:lvl4pPr>
            <a:lvl5pPr marL="3265688" indent="0">
              <a:buNone/>
              <a:defRPr sz="2500">
                <a:solidFill>
                  <a:schemeClr val="tx1">
                    <a:tint val="75000"/>
                  </a:schemeClr>
                </a:solidFill>
              </a:defRPr>
            </a:lvl5pPr>
            <a:lvl6pPr marL="4082110" indent="0">
              <a:buNone/>
              <a:defRPr sz="2500">
                <a:solidFill>
                  <a:schemeClr val="tx1">
                    <a:tint val="75000"/>
                  </a:schemeClr>
                </a:solidFill>
              </a:defRPr>
            </a:lvl6pPr>
            <a:lvl7pPr marL="4898532" indent="0">
              <a:buNone/>
              <a:defRPr sz="2500">
                <a:solidFill>
                  <a:schemeClr val="tx1">
                    <a:tint val="75000"/>
                  </a:schemeClr>
                </a:solidFill>
              </a:defRPr>
            </a:lvl7pPr>
            <a:lvl8pPr marL="5714954" indent="0">
              <a:buNone/>
              <a:defRPr sz="2500">
                <a:solidFill>
                  <a:schemeClr val="tx1">
                    <a:tint val="75000"/>
                  </a:schemeClr>
                </a:solidFill>
              </a:defRPr>
            </a:lvl8pPr>
            <a:lvl9pPr marL="6531376" indent="0">
              <a:buNone/>
              <a:defRPr sz="25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36575325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bg>
      <p:bgPr>
        <a:gradFill rotWithShape="1">
          <a:gsLst>
            <a:gs pos="0">
              <a:schemeClr val="bg1">
                <a:lumMod val="95000"/>
              </a:schemeClr>
            </a:gs>
            <a:gs pos="100000">
              <a:schemeClr val="bg1">
                <a:lumMod val="75000"/>
                <a:alpha val="53000"/>
              </a:schemeClr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11957"/>
            <a:ext cx="16459200" cy="1714500"/>
          </a:xfrm>
          <a:prstGeom prst="rect">
            <a:avLst/>
          </a:prstGeom>
        </p:spPr>
        <p:txBody>
          <a:bodyPr lIns="163284" tIns="81642" rIns="163284" bIns="81642"/>
          <a:lstStyle>
            <a:lvl1pPr algn="l">
              <a:defRPr sz="7200" b="1">
                <a:solidFill>
                  <a:srgbClr val="00395E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2400301"/>
            <a:ext cx="16459200" cy="6788945"/>
          </a:xfrm>
          <a:prstGeom prst="rect">
            <a:avLst/>
          </a:prstGeom>
        </p:spPr>
        <p:txBody>
          <a:bodyPr lIns="163284" tIns="81642" rIns="163284" bIns="81642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22FE17BF-62EF-294C-AC68-AEF695F02BD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3354" y="9210163"/>
            <a:ext cx="5140446" cy="8539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87190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11957"/>
            <a:ext cx="16459200" cy="1714500"/>
          </a:xfrm>
          <a:prstGeom prst="rect">
            <a:avLst/>
          </a:prstGeom>
        </p:spPr>
        <p:txBody>
          <a:bodyPr lIns="163284" tIns="81642" rIns="163284" bIns="81642"/>
          <a:lstStyle>
            <a:lvl1pPr algn="l">
              <a:defRPr sz="7200" b="1">
                <a:solidFill>
                  <a:srgbClr val="00395E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14400" y="2400301"/>
            <a:ext cx="8077200" cy="6788945"/>
          </a:xfrm>
          <a:prstGeom prst="rect">
            <a:avLst/>
          </a:prstGeom>
        </p:spPr>
        <p:txBody>
          <a:bodyPr lIns="163284" tIns="81642" rIns="163284" bIns="81642"/>
          <a:lstStyle>
            <a:lvl1pPr>
              <a:defRPr sz="5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 sz="43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 sz="36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 sz="320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 sz="320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  <a:lvl6pPr>
              <a:defRPr sz="3200"/>
            </a:lvl6pPr>
            <a:lvl7pPr>
              <a:defRPr sz="3200"/>
            </a:lvl7pPr>
            <a:lvl8pPr>
              <a:defRPr sz="3200"/>
            </a:lvl8pPr>
            <a:lvl9pPr>
              <a:defRPr sz="32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296400" y="2400301"/>
            <a:ext cx="8077200" cy="6788945"/>
          </a:xfrm>
          <a:prstGeom prst="rect">
            <a:avLst/>
          </a:prstGeom>
        </p:spPr>
        <p:txBody>
          <a:bodyPr lIns="163284" tIns="81642" rIns="163284" bIns="81642"/>
          <a:lstStyle>
            <a:lvl1pPr>
              <a:defRPr sz="5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 sz="43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 sz="36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 sz="320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 sz="320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  <a:lvl6pPr>
              <a:defRPr sz="3200"/>
            </a:lvl6pPr>
            <a:lvl7pPr>
              <a:defRPr sz="3200"/>
            </a:lvl7pPr>
            <a:lvl8pPr>
              <a:defRPr sz="3200"/>
            </a:lvl8pPr>
            <a:lvl9pPr>
              <a:defRPr sz="32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9A37B005-BFFD-DA41-8E10-12091077AF7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3354" y="9210163"/>
            <a:ext cx="5140446" cy="8539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213147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mag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11956"/>
            <a:ext cx="7547212" cy="2099231"/>
          </a:xfrm>
          <a:prstGeom prst="rect">
            <a:avLst/>
          </a:prstGeom>
        </p:spPr>
        <p:txBody>
          <a:bodyPr lIns="163284" tIns="81642" rIns="163284" bIns="81642"/>
          <a:lstStyle>
            <a:lvl1pPr algn="l">
              <a:defRPr sz="7200" b="1">
                <a:solidFill>
                  <a:srgbClr val="00395E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14400" y="3343701"/>
            <a:ext cx="8077200" cy="5845545"/>
          </a:xfrm>
          <a:prstGeom prst="rect">
            <a:avLst/>
          </a:prstGeom>
        </p:spPr>
        <p:txBody>
          <a:bodyPr lIns="163284" tIns="81642" rIns="163284" bIns="81642"/>
          <a:lstStyle>
            <a:lvl1pPr>
              <a:defRPr sz="5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 sz="43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 sz="36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 sz="320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 sz="320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  <a:lvl6pPr>
              <a:defRPr sz="3200"/>
            </a:lvl6pPr>
            <a:lvl7pPr>
              <a:defRPr sz="3200"/>
            </a:lvl7pPr>
            <a:lvl8pPr>
              <a:defRPr sz="3200"/>
            </a:lvl8pPr>
            <a:lvl9pPr>
              <a:defRPr sz="32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296400" y="0"/>
            <a:ext cx="8991600" cy="10286999"/>
          </a:xfrm>
          <a:prstGeom prst="rect">
            <a:avLst/>
          </a:prstGeom>
        </p:spPr>
        <p:txBody>
          <a:bodyPr lIns="163284" tIns="81642" rIns="163284" bIns="81642"/>
          <a:lstStyle>
            <a:lvl1pPr marL="0" indent="0">
              <a:buNone/>
              <a:defRPr sz="5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 sz="43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 sz="36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 sz="320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 sz="320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  <a:lvl6pPr>
              <a:defRPr sz="3200"/>
            </a:lvl6pPr>
            <a:lvl7pPr>
              <a:defRPr sz="3200"/>
            </a:lvl7pPr>
            <a:lvl8pPr>
              <a:defRPr sz="3200"/>
            </a:lvl8pPr>
            <a:lvl9pPr>
              <a:defRPr sz="3200"/>
            </a:lvl9pPr>
          </a:lstStyle>
          <a:p>
            <a:pPr lvl="0"/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6263752D-273C-F748-A353-D7EF29A902E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3354" y="9210163"/>
            <a:ext cx="5140446" cy="8539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792039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--lef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586416" y="657617"/>
            <a:ext cx="7547212" cy="2099231"/>
          </a:xfrm>
          <a:prstGeom prst="rect">
            <a:avLst/>
          </a:prstGeom>
        </p:spPr>
        <p:txBody>
          <a:bodyPr lIns="163284" tIns="81642" rIns="163284" bIns="81642"/>
          <a:lstStyle>
            <a:lvl1pPr algn="l">
              <a:defRPr sz="7200" b="1">
                <a:solidFill>
                  <a:srgbClr val="00395E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9689911" y="4121624"/>
            <a:ext cx="8077200" cy="5845545"/>
          </a:xfrm>
          <a:prstGeom prst="rect">
            <a:avLst/>
          </a:prstGeom>
        </p:spPr>
        <p:txBody>
          <a:bodyPr lIns="163284" tIns="81642" rIns="163284" bIns="81642"/>
          <a:lstStyle>
            <a:lvl1pPr marL="0" indent="0">
              <a:buNone/>
              <a:defRPr sz="5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 sz="43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 sz="36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 sz="320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 sz="320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  <a:lvl6pPr>
              <a:defRPr sz="3200"/>
            </a:lvl6pPr>
            <a:lvl7pPr>
              <a:defRPr sz="3200"/>
            </a:lvl7pPr>
            <a:lvl8pPr>
              <a:defRPr sz="3200"/>
            </a:lvl8pPr>
            <a:lvl9pPr>
              <a:defRPr sz="32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0513" y="1"/>
            <a:ext cx="8991600" cy="10286999"/>
          </a:xfrm>
          <a:prstGeom prst="rect">
            <a:avLst/>
          </a:prstGeom>
        </p:spPr>
        <p:txBody>
          <a:bodyPr lIns="163284" tIns="81642" rIns="163284" bIns="81642"/>
          <a:lstStyle>
            <a:lvl1pPr marL="0" indent="0">
              <a:buNone/>
              <a:defRPr sz="5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 sz="43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 sz="36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 sz="320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 sz="320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  <a:lvl6pPr>
              <a:defRPr sz="3200"/>
            </a:lvl6pPr>
            <a:lvl7pPr>
              <a:defRPr sz="3200"/>
            </a:lvl7pPr>
            <a:lvl8pPr>
              <a:defRPr sz="3200"/>
            </a:lvl8pPr>
            <a:lvl9pPr>
              <a:defRPr sz="3200"/>
            </a:lvl9pPr>
          </a:lstStyle>
          <a:p>
            <a:pPr lvl="0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6365108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with se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DBE7C25-90F8-1D40-93DE-171CAE24262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3354" y="9210163"/>
            <a:ext cx="5140446" cy="8539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953514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193998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4.xml"/><Relationship Id="rId3" Type="http://schemas.openxmlformats.org/officeDocument/2006/relationships/slideLayout" Target="../slideLayouts/slideLayout9.xml"/><Relationship Id="rId7" Type="http://schemas.openxmlformats.org/officeDocument/2006/relationships/slideLayout" Target="../slideLayouts/slideLayout13.xml"/><Relationship Id="rId2" Type="http://schemas.openxmlformats.org/officeDocument/2006/relationships/slideLayout" Target="../slideLayouts/slideLayout8.xml"/><Relationship Id="rId1" Type="http://schemas.openxmlformats.org/officeDocument/2006/relationships/slideLayout" Target="../slideLayouts/slideLayout7.xml"/><Relationship Id="rId6" Type="http://schemas.openxmlformats.org/officeDocument/2006/relationships/slideLayout" Target="../slideLayouts/slideLayout12.xml"/><Relationship Id="rId5" Type="http://schemas.openxmlformats.org/officeDocument/2006/relationships/slideLayout" Target="../slideLayouts/slideLayout11.xml"/><Relationship Id="rId4" Type="http://schemas.openxmlformats.org/officeDocument/2006/relationships/slideLayout" Target="../slideLayouts/slideLayout10.xml"/><Relationship Id="rId9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8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683951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08" r:id="rId1"/>
    <p:sldLayoutId id="2147484007" r:id="rId2"/>
    <p:sldLayoutId id="2147484009" r:id="rId3"/>
    <p:sldLayoutId id="2147484151" r:id="rId4"/>
    <p:sldLayoutId id="2147484012" r:id="rId5"/>
    <p:sldLayoutId id="2147484148" r:id="rId6"/>
  </p:sldLayoutIdLst>
  <p:txStyles>
    <p:titleStyle>
      <a:lvl1pPr algn="ctr" defTabSz="816422" rtl="0" eaLnBrk="1" latinLnBrk="0" hangingPunct="1">
        <a:spcBef>
          <a:spcPct val="0"/>
        </a:spcBef>
        <a:buNone/>
        <a:defRPr sz="79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612317" indent="-612317" algn="l" defTabSz="816422" rtl="0" eaLnBrk="1" latinLnBrk="0" hangingPunct="1">
        <a:spcBef>
          <a:spcPct val="20000"/>
        </a:spcBef>
        <a:buFont typeface="Arial"/>
        <a:buChar char="•"/>
        <a:defRPr sz="5700" kern="1200">
          <a:solidFill>
            <a:schemeClr val="tx1"/>
          </a:solidFill>
          <a:latin typeface="+mn-lt"/>
          <a:ea typeface="+mn-ea"/>
          <a:cs typeface="+mn-cs"/>
        </a:defRPr>
      </a:lvl1pPr>
      <a:lvl2pPr marL="1326686" indent="-510264" algn="l" defTabSz="816422" rtl="0" eaLnBrk="1" latinLnBrk="0" hangingPunct="1">
        <a:spcBef>
          <a:spcPct val="20000"/>
        </a:spcBef>
        <a:buFont typeface="Arial"/>
        <a:buChar char="–"/>
        <a:defRPr sz="5000" kern="1200">
          <a:solidFill>
            <a:schemeClr val="tx1"/>
          </a:solidFill>
          <a:latin typeface="+mn-lt"/>
          <a:ea typeface="+mn-ea"/>
          <a:cs typeface="+mn-cs"/>
        </a:defRPr>
      </a:lvl2pPr>
      <a:lvl3pPr marL="2041055" indent="-408211" algn="l" defTabSz="816422" rtl="0" eaLnBrk="1" latinLnBrk="0" hangingPunct="1">
        <a:spcBef>
          <a:spcPct val="20000"/>
        </a:spcBef>
        <a:buFont typeface="Arial"/>
        <a:buChar char="•"/>
        <a:defRPr sz="4300" kern="1200">
          <a:solidFill>
            <a:schemeClr val="tx1"/>
          </a:solidFill>
          <a:latin typeface="+mn-lt"/>
          <a:ea typeface="+mn-ea"/>
          <a:cs typeface="+mn-cs"/>
        </a:defRPr>
      </a:lvl3pPr>
      <a:lvl4pPr marL="2857477" indent="-408211" algn="l" defTabSz="816422" rtl="0" eaLnBrk="1" latinLnBrk="0" hangingPunct="1">
        <a:spcBef>
          <a:spcPct val="20000"/>
        </a:spcBef>
        <a:buFont typeface="Arial"/>
        <a:buChar char="–"/>
        <a:defRPr sz="3600" kern="1200">
          <a:solidFill>
            <a:schemeClr val="tx1"/>
          </a:solidFill>
          <a:latin typeface="+mn-lt"/>
          <a:ea typeface="+mn-ea"/>
          <a:cs typeface="+mn-cs"/>
        </a:defRPr>
      </a:lvl4pPr>
      <a:lvl5pPr marL="3673899" indent="-408211" algn="l" defTabSz="816422" rtl="0" eaLnBrk="1" latinLnBrk="0" hangingPunct="1">
        <a:spcBef>
          <a:spcPct val="20000"/>
        </a:spcBef>
        <a:buFont typeface="Arial"/>
        <a:buChar char="»"/>
        <a:defRPr sz="3600" kern="1200">
          <a:solidFill>
            <a:schemeClr val="tx1"/>
          </a:solidFill>
          <a:latin typeface="+mn-lt"/>
          <a:ea typeface="+mn-ea"/>
          <a:cs typeface="+mn-cs"/>
        </a:defRPr>
      </a:lvl5pPr>
      <a:lvl6pPr marL="4490321" indent="-408211" algn="l" defTabSz="816422" rtl="0" eaLnBrk="1" latinLnBrk="0" hangingPunct="1">
        <a:spcBef>
          <a:spcPct val="20000"/>
        </a:spcBef>
        <a:buFont typeface="Arial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6pPr>
      <a:lvl7pPr marL="5306743" indent="-408211" algn="l" defTabSz="816422" rtl="0" eaLnBrk="1" latinLnBrk="0" hangingPunct="1">
        <a:spcBef>
          <a:spcPct val="20000"/>
        </a:spcBef>
        <a:buFont typeface="Arial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7pPr>
      <a:lvl8pPr marL="6123165" indent="-408211" algn="l" defTabSz="816422" rtl="0" eaLnBrk="1" latinLnBrk="0" hangingPunct="1">
        <a:spcBef>
          <a:spcPct val="20000"/>
        </a:spcBef>
        <a:buFont typeface="Arial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8pPr>
      <a:lvl9pPr marL="6939587" indent="-408211" algn="l" defTabSz="816422" rtl="0" eaLnBrk="1" latinLnBrk="0" hangingPunct="1">
        <a:spcBef>
          <a:spcPct val="20000"/>
        </a:spcBef>
        <a:buFont typeface="Arial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816422" rtl="0" eaLnBrk="1" latinLnBrk="0" hangingPunct="1"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816422" algn="l" defTabSz="816422" rtl="0" eaLnBrk="1" latinLnBrk="0" hangingPunct="1">
        <a:defRPr sz="3200" kern="1200">
          <a:solidFill>
            <a:schemeClr val="tx1"/>
          </a:solidFill>
          <a:latin typeface="+mn-lt"/>
          <a:ea typeface="+mn-ea"/>
          <a:cs typeface="+mn-cs"/>
        </a:defRPr>
      </a:lvl2pPr>
      <a:lvl3pPr marL="1632844" algn="l" defTabSz="816422" rtl="0" eaLnBrk="1" latinLnBrk="0" hangingPunct="1">
        <a:defRPr sz="3200" kern="1200">
          <a:solidFill>
            <a:schemeClr val="tx1"/>
          </a:solidFill>
          <a:latin typeface="+mn-lt"/>
          <a:ea typeface="+mn-ea"/>
          <a:cs typeface="+mn-cs"/>
        </a:defRPr>
      </a:lvl3pPr>
      <a:lvl4pPr marL="2449266" algn="l" defTabSz="816422" rtl="0" eaLnBrk="1" latinLnBrk="0" hangingPunct="1">
        <a:defRPr sz="3200" kern="1200">
          <a:solidFill>
            <a:schemeClr val="tx1"/>
          </a:solidFill>
          <a:latin typeface="+mn-lt"/>
          <a:ea typeface="+mn-ea"/>
          <a:cs typeface="+mn-cs"/>
        </a:defRPr>
      </a:lvl4pPr>
      <a:lvl5pPr marL="3265688" algn="l" defTabSz="816422" rtl="0" eaLnBrk="1" latinLnBrk="0" hangingPunct="1">
        <a:defRPr sz="3200" kern="1200">
          <a:solidFill>
            <a:schemeClr val="tx1"/>
          </a:solidFill>
          <a:latin typeface="+mn-lt"/>
          <a:ea typeface="+mn-ea"/>
          <a:cs typeface="+mn-cs"/>
        </a:defRPr>
      </a:lvl5pPr>
      <a:lvl6pPr marL="4082110" algn="l" defTabSz="816422" rtl="0" eaLnBrk="1" latinLnBrk="0" hangingPunct="1">
        <a:defRPr sz="3200" kern="1200">
          <a:solidFill>
            <a:schemeClr val="tx1"/>
          </a:solidFill>
          <a:latin typeface="+mn-lt"/>
          <a:ea typeface="+mn-ea"/>
          <a:cs typeface="+mn-cs"/>
        </a:defRPr>
      </a:lvl6pPr>
      <a:lvl7pPr marL="4898532" algn="l" defTabSz="816422" rtl="0" eaLnBrk="1" latinLnBrk="0" hangingPunct="1">
        <a:defRPr sz="3200" kern="1200">
          <a:solidFill>
            <a:schemeClr val="tx1"/>
          </a:solidFill>
          <a:latin typeface="+mn-lt"/>
          <a:ea typeface="+mn-ea"/>
          <a:cs typeface="+mn-cs"/>
        </a:defRPr>
      </a:lvl7pPr>
      <a:lvl8pPr marL="5714954" algn="l" defTabSz="816422" rtl="0" eaLnBrk="1" latinLnBrk="0" hangingPunct="1">
        <a:defRPr sz="3200" kern="1200">
          <a:solidFill>
            <a:schemeClr val="tx1"/>
          </a:solidFill>
          <a:latin typeface="+mn-lt"/>
          <a:ea typeface="+mn-ea"/>
          <a:cs typeface="+mn-cs"/>
        </a:defRPr>
      </a:lvl8pPr>
      <a:lvl9pPr marL="6531376" algn="l" defTabSz="816422" rtl="0" eaLnBrk="1" latinLnBrk="0" hangingPunct="1">
        <a:defRPr sz="32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 rotWithShape="1">
          <a:gsLst>
            <a:gs pos="0">
              <a:schemeClr val="bg1">
                <a:lumMod val="95000"/>
              </a:schemeClr>
            </a:gs>
            <a:gs pos="100000">
              <a:schemeClr val="bg1">
                <a:lumMod val="75000"/>
                <a:alpha val="47000"/>
              </a:schemeClr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239051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40" r:id="rId1"/>
    <p:sldLayoutId id="2147484141" r:id="rId2"/>
    <p:sldLayoutId id="2147484142" r:id="rId3"/>
    <p:sldLayoutId id="2147484144" r:id="rId4"/>
    <p:sldLayoutId id="2147484152" r:id="rId5"/>
    <p:sldLayoutId id="2147484154" r:id="rId6"/>
    <p:sldLayoutId id="2147484145" r:id="rId7"/>
    <p:sldLayoutId id="2147484146" r:id="rId8"/>
  </p:sldLayoutIdLst>
  <p:txStyles>
    <p:titleStyle>
      <a:lvl1pPr algn="ctr" defTabSz="816422" rtl="0" eaLnBrk="1" latinLnBrk="0" hangingPunct="1">
        <a:spcBef>
          <a:spcPct val="0"/>
        </a:spcBef>
        <a:buNone/>
        <a:defRPr sz="79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612317" indent="-612317" algn="l" defTabSz="816422" rtl="0" eaLnBrk="1" latinLnBrk="0" hangingPunct="1">
        <a:spcBef>
          <a:spcPct val="20000"/>
        </a:spcBef>
        <a:buFont typeface="Arial"/>
        <a:buChar char="•"/>
        <a:defRPr sz="5700" kern="1200">
          <a:solidFill>
            <a:schemeClr val="tx1"/>
          </a:solidFill>
          <a:latin typeface="+mn-lt"/>
          <a:ea typeface="+mn-ea"/>
          <a:cs typeface="+mn-cs"/>
        </a:defRPr>
      </a:lvl1pPr>
      <a:lvl2pPr marL="1326686" indent="-510264" algn="l" defTabSz="816422" rtl="0" eaLnBrk="1" latinLnBrk="0" hangingPunct="1">
        <a:spcBef>
          <a:spcPct val="20000"/>
        </a:spcBef>
        <a:buFont typeface="Arial"/>
        <a:buChar char="–"/>
        <a:defRPr sz="5000" kern="1200">
          <a:solidFill>
            <a:schemeClr val="tx1"/>
          </a:solidFill>
          <a:latin typeface="+mn-lt"/>
          <a:ea typeface="+mn-ea"/>
          <a:cs typeface="+mn-cs"/>
        </a:defRPr>
      </a:lvl2pPr>
      <a:lvl3pPr marL="2041055" indent="-408211" algn="l" defTabSz="816422" rtl="0" eaLnBrk="1" latinLnBrk="0" hangingPunct="1">
        <a:spcBef>
          <a:spcPct val="20000"/>
        </a:spcBef>
        <a:buFont typeface="Arial"/>
        <a:buChar char="•"/>
        <a:defRPr sz="4300" kern="1200">
          <a:solidFill>
            <a:schemeClr val="tx1"/>
          </a:solidFill>
          <a:latin typeface="+mn-lt"/>
          <a:ea typeface="+mn-ea"/>
          <a:cs typeface="+mn-cs"/>
        </a:defRPr>
      </a:lvl3pPr>
      <a:lvl4pPr marL="2857477" indent="-408211" algn="l" defTabSz="816422" rtl="0" eaLnBrk="1" latinLnBrk="0" hangingPunct="1">
        <a:spcBef>
          <a:spcPct val="20000"/>
        </a:spcBef>
        <a:buFont typeface="Arial"/>
        <a:buChar char="–"/>
        <a:defRPr sz="3600" kern="1200">
          <a:solidFill>
            <a:schemeClr val="tx1"/>
          </a:solidFill>
          <a:latin typeface="+mn-lt"/>
          <a:ea typeface="+mn-ea"/>
          <a:cs typeface="+mn-cs"/>
        </a:defRPr>
      </a:lvl4pPr>
      <a:lvl5pPr marL="3673899" indent="-408211" algn="l" defTabSz="816422" rtl="0" eaLnBrk="1" latinLnBrk="0" hangingPunct="1">
        <a:spcBef>
          <a:spcPct val="20000"/>
        </a:spcBef>
        <a:buFont typeface="Arial"/>
        <a:buChar char="»"/>
        <a:defRPr sz="3600" kern="1200">
          <a:solidFill>
            <a:schemeClr val="tx1"/>
          </a:solidFill>
          <a:latin typeface="+mn-lt"/>
          <a:ea typeface="+mn-ea"/>
          <a:cs typeface="+mn-cs"/>
        </a:defRPr>
      </a:lvl5pPr>
      <a:lvl6pPr marL="4490321" indent="-408211" algn="l" defTabSz="816422" rtl="0" eaLnBrk="1" latinLnBrk="0" hangingPunct="1">
        <a:spcBef>
          <a:spcPct val="20000"/>
        </a:spcBef>
        <a:buFont typeface="Arial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6pPr>
      <a:lvl7pPr marL="5306743" indent="-408211" algn="l" defTabSz="816422" rtl="0" eaLnBrk="1" latinLnBrk="0" hangingPunct="1">
        <a:spcBef>
          <a:spcPct val="20000"/>
        </a:spcBef>
        <a:buFont typeface="Arial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7pPr>
      <a:lvl8pPr marL="6123165" indent="-408211" algn="l" defTabSz="816422" rtl="0" eaLnBrk="1" latinLnBrk="0" hangingPunct="1">
        <a:spcBef>
          <a:spcPct val="20000"/>
        </a:spcBef>
        <a:buFont typeface="Arial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8pPr>
      <a:lvl9pPr marL="6939587" indent="-408211" algn="l" defTabSz="816422" rtl="0" eaLnBrk="1" latinLnBrk="0" hangingPunct="1">
        <a:spcBef>
          <a:spcPct val="20000"/>
        </a:spcBef>
        <a:buFont typeface="Arial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816422" rtl="0" eaLnBrk="1" latinLnBrk="0" hangingPunct="1"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816422" algn="l" defTabSz="816422" rtl="0" eaLnBrk="1" latinLnBrk="0" hangingPunct="1">
        <a:defRPr sz="3200" kern="1200">
          <a:solidFill>
            <a:schemeClr val="tx1"/>
          </a:solidFill>
          <a:latin typeface="+mn-lt"/>
          <a:ea typeface="+mn-ea"/>
          <a:cs typeface="+mn-cs"/>
        </a:defRPr>
      </a:lvl2pPr>
      <a:lvl3pPr marL="1632844" algn="l" defTabSz="816422" rtl="0" eaLnBrk="1" latinLnBrk="0" hangingPunct="1">
        <a:defRPr sz="3200" kern="1200">
          <a:solidFill>
            <a:schemeClr val="tx1"/>
          </a:solidFill>
          <a:latin typeface="+mn-lt"/>
          <a:ea typeface="+mn-ea"/>
          <a:cs typeface="+mn-cs"/>
        </a:defRPr>
      </a:lvl3pPr>
      <a:lvl4pPr marL="2449266" algn="l" defTabSz="816422" rtl="0" eaLnBrk="1" latinLnBrk="0" hangingPunct="1">
        <a:defRPr sz="3200" kern="1200">
          <a:solidFill>
            <a:schemeClr val="tx1"/>
          </a:solidFill>
          <a:latin typeface="+mn-lt"/>
          <a:ea typeface="+mn-ea"/>
          <a:cs typeface="+mn-cs"/>
        </a:defRPr>
      </a:lvl4pPr>
      <a:lvl5pPr marL="3265688" algn="l" defTabSz="816422" rtl="0" eaLnBrk="1" latinLnBrk="0" hangingPunct="1">
        <a:defRPr sz="3200" kern="1200">
          <a:solidFill>
            <a:schemeClr val="tx1"/>
          </a:solidFill>
          <a:latin typeface="+mn-lt"/>
          <a:ea typeface="+mn-ea"/>
          <a:cs typeface="+mn-cs"/>
        </a:defRPr>
      </a:lvl5pPr>
      <a:lvl6pPr marL="4082110" algn="l" defTabSz="816422" rtl="0" eaLnBrk="1" latinLnBrk="0" hangingPunct="1">
        <a:defRPr sz="3200" kern="1200">
          <a:solidFill>
            <a:schemeClr val="tx1"/>
          </a:solidFill>
          <a:latin typeface="+mn-lt"/>
          <a:ea typeface="+mn-ea"/>
          <a:cs typeface="+mn-cs"/>
        </a:defRPr>
      </a:lvl6pPr>
      <a:lvl7pPr marL="4898532" algn="l" defTabSz="816422" rtl="0" eaLnBrk="1" latinLnBrk="0" hangingPunct="1">
        <a:defRPr sz="3200" kern="1200">
          <a:solidFill>
            <a:schemeClr val="tx1"/>
          </a:solidFill>
          <a:latin typeface="+mn-lt"/>
          <a:ea typeface="+mn-ea"/>
          <a:cs typeface="+mn-cs"/>
        </a:defRPr>
      </a:lvl7pPr>
      <a:lvl8pPr marL="5714954" algn="l" defTabSz="816422" rtl="0" eaLnBrk="1" latinLnBrk="0" hangingPunct="1">
        <a:defRPr sz="3200" kern="1200">
          <a:solidFill>
            <a:schemeClr val="tx1"/>
          </a:solidFill>
          <a:latin typeface="+mn-lt"/>
          <a:ea typeface="+mn-ea"/>
          <a:cs typeface="+mn-cs"/>
        </a:defRPr>
      </a:lvl8pPr>
      <a:lvl9pPr marL="6531376" algn="l" defTabSz="816422" rtl="0" eaLnBrk="1" latinLnBrk="0" hangingPunct="1">
        <a:defRPr sz="32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hyperlink" Target="https://www.google.com/url?sa=i&amp;rct=j&amp;q=&amp;esrc=s&amp;source=images&amp;cd=&amp;cad=rja&amp;uact=8&amp;ved=0ahUKEwiZ6ZnWjqXWAhUQ02MKHb4eBQsQjRwIBw&amp;url=https://www.army.mil/article/41389/corps-approves-sacramento-area-levee-vegetation-variance/&amp;psig=AFQjCNHGmgUV3D4T9MeQaw_VVDTlrOqX1Q&amp;ust=1505493541859660" TargetMode="Externa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gif"/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6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9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9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9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54480" y="1718560"/>
            <a:ext cx="15087600" cy="2169994"/>
          </a:xfrm>
        </p:spPr>
        <p:txBody>
          <a:bodyPr/>
          <a:lstStyle/>
          <a:p>
            <a:r>
              <a:rPr lang="en-US" dirty="0"/>
              <a:t>Hydraulic Structures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50795" y="3298287"/>
            <a:ext cx="16572930" cy="968991"/>
          </a:xfrm>
        </p:spPr>
        <p:txBody>
          <a:bodyPr/>
          <a:lstStyle/>
          <a:p>
            <a:pPr algn="ctr"/>
            <a:r>
              <a:rPr lang="en-US" sz="4000" dirty="0"/>
              <a:t>Concepts and configuration</a:t>
            </a:r>
            <a:endParaRPr lang="en-US" sz="4400" dirty="0"/>
          </a:p>
        </p:txBody>
      </p:sp>
      <p:sp>
        <p:nvSpPr>
          <p:cNvPr id="7" name="TextBox 6">
            <a:extLst/>
          </p:cNvPr>
          <p:cNvSpPr txBox="1"/>
          <p:nvPr/>
        </p:nvSpPr>
        <p:spPr>
          <a:xfrm>
            <a:off x="530072" y="561001"/>
            <a:ext cx="961252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spc="6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rPr>
              <a:t>CALIFORNIA DEPARTMENT OF WATER RESOURCES</a:t>
            </a:r>
          </a:p>
        </p:txBody>
      </p:sp>
      <p:pic>
        <p:nvPicPr>
          <p:cNvPr id="8" name="Picture 2" descr="Image result for sacramento levees">
            <a:hlinkClick r:id="rId2"/>
            <a:extLst/>
          </p:cNvPr>
          <p:cNvPicPr>
            <a:picLocks noChangeAspect="1" noChangeArrowheads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168" b="51415"/>
          <a:stretch/>
        </p:blipFill>
        <p:spPr bwMode="auto">
          <a:xfrm>
            <a:off x="0" y="4550467"/>
            <a:ext cx="18288000" cy="44582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xtBox 9">
            <a:extLst/>
          </p:cNvPr>
          <p:cNvSpPr txBox="1"/>
          <p:nvPr/>
        </p:nvSpPr>
        <p:spPr>
          <a:xfrm>
            <a:off x="6798134" y="9291924"/>
            <a:ext cx="1072559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36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rPr>
              <a:t>Eli Ateljevich, Bay Delta Office</a:t>
            </a:r>
          </a:p>
        </p:txBody>
      </p:sp>
    </p:spTree>
    <p:extLst>
      <p:ext uri="{BB962C8B-B14F-4D97-AF65-F5344CB8AC3E}">
        <p14:creationId xmlns:p14="http://schemas.microsoft.com/office/powerpoint/2010/main" val="292807650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>
            <a:extLst>
              <a:ext uri="{FF2B5EF4-FFF2-40B4-BE49-F238E27FC236}">
                <a16:creationId xmlns:a16="http://schemas.microsoft.com/office/drawing/2014/main" id="{7762A282-C592-4C9A-BAF2-2BF68D3A92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Types of structures</a:t>
            </a:r>
          </a:p>
        </p:txBody>
      </p:sp>
      <p:sp>
        <p:nvSpPr>
          <p:cNvPr id="22" name="Content Placeholder 21">
            <a:extLst>
              <a:ext uri="{FF2B5EF4-FFF2-40B4-BE49-F238E27FC236}">
                <a16:creationId xmlns:a16="http://schemas.microsoft.com/office/drawing/2014/main" id="{33690311-A5F3-426A-A94B-79D0A959452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07720" y="1866901"/>
            <a:ext cx="16459200" cy="6788945"/>
          </a:xfrm>
        </p:spPr>
        <p:txBody>
          <a:bodyPr/>
          <a:lstStyle/>
          <a:p>
            <a:r>
              <a:rPr lang="en-US" sz="4800" dirty="0"/>
              <a:t>Transfers of (pumped) water</a:t>
            </a:r>
          </a:p>
          <a:p>
            <a:r>
              <a:rPr lang="en-US" sz="4800" dirty="0"/>
              <a:t>Weir</a:t>
            </a:r>
          </a:p>
          <a:p>
            <a:r>
              <a:rPr lang="en-US" sz="4800" dirty="0"/>
              <a:t>Culvert</a:t>
            </a:r>
          </a:p>
          <a:p>
            <a:r>
              <a:rPr lang="en-US" sz="4800" dirty="0"/>
              <a:t>Generic orifice equation</a:t>
            </a:r>
          </a:p>
          <a:p>
            <a:r>
              <a:rPr lang="en-US" sz="4800" dirty="0"/>
              <a:t>Radial Gate</a:t>
            </a:r>
          </a:p>
          <a:p>
            <a:pPr lvl="1"/>
            <a:r>
              <a:rPr lang="en-US" sz="4800" dirty="0"/>
              <a:t>2 parameterizations</a:t>
            </a:r>
          </a:p>
          <a:p>
            <a:r>
              <a:rPr lang="en-US" sz="4800" dirty="0"/>
              <a:t>Weir/culvert combo</a:t>
            </a: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45E112D5-4780-4197-8EA3-AD2FE98FA1D1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02824" y="417195"/>
            <a:ext cx="6226045" cy="3895725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1A644C7C-88A4-4D96-B144-0F974D3B10A7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062584" y="5887720"/>
            <a:ext cx="4993005" cy="3997958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D62DFF5B-133D-46B8-AEDD-43412CE672D8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44000" y="3701257"/>
            <a:ext cx="5713096" cy="37797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280287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7" name="Picture 66">
            <a:extLst>
              <a:ext uri="{FF2B5EF4-FFF2-40B4-BE49-F238E27FC236}">
                <a16:creationId xmlns:a16="http://schemas.microsoft.com/office/drawing/2014/main" id="{84651C70-F321-4BBD-B6B7-C8E267FE43C8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30868"/>
          <a:stretch/>
        </p:blipFill>
        <p:spPr>
          <a:xfrm>
            <a:off x="12217483" y="224320"/>
            <a:ext cx="6417357" cy="5735112"/>
          </a:xfrm>
          <a:prstGeom prst="rect">
            <a:avLst/>
          </a:prstGeom>
        </p:spPr>
      </p:pic>
      <p:sp>
        <p:nvSpPr>
          <p:cNvPr id="64" name="Content Placeholder 63">
            <a:extLst>
              <a:ext uri="{FF2B5EF4-FFF2-40B4-BE49-F238E27FC236}">
                <a16:creationId xmlns:a16="http://schemas.microsoft.com/office/drawing/2014/main" id="{8B88EDE3-0F40-489F-8451-DB86A8382F6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5822" y="1837983"/>
            <a:ext cx="17129760" cy="6668159"/>
          </a:xfrm>
        </p:spPr>
        <p:txBody>
          <a:bodyPr/>
          <a:lstStyle/>
          <a:p>
            <a:r>
              <a:rPr lang="en-US" sz="3600" dirty="0"/>
              <a:t>Common hydraulic/orifice equations </a:t>
            </a:r>
          </a:p>
          <a:p>
            <a:pPr lvl="1"/>
            <a:r>
              <a:rPr lang="en-US" sz="3600" dirty="0"/>
              <a:t>Head difference assessed at reference nodes</a:t>
            </a:r>
          </a:p>
          <a:p>
            <a:pPr lvl="1"/>
            <a:r>
              <a:rPr lang="en-US" sz="3600" dirty="0"/>
              <a:t>Prescribed  flow (transfer) also possible</a:t>
            </a:r>
          </a:p>
          <a:p>
            <a:r>
              <a:rPr lang="en-US" sz="3600" dirty="0"/>
              <a:t>Similar implementation and restrictions as flux boundary</a:t>
            </a:r>
          </a:p>
          <a:p>
            <a:pPr lvl="1"/>
            <a:r>
              <a:rPr lang="en-US" sz="3600" dirty="0"/>
              <a:t>Flows distributed uniformly over cross-section (1D)</a:t>
            </a:r>
          </a:p>
          <a:p>
            <a:pPr lvl="1"/>
            <a:r>
              <a:rPr lang="en-US" sz="3600" dirty="0"/>
              <a:t>Required to not go dry locally</a:t>
            </a:r>
          </a:p>
          <a:p>
            <a:pPr lvl="1"/>
            <a:r>
              <a:rPr lang="en-US" sz="3600" dirty="0"/>
              <a:t>Nudging factor is applied 0 &lt; nu &lt; 1</a:t>
            </a:r>
          </a:p>
          <a:p>
            <a:r>
              <a:rPr lang="en-US" sz="3600" dirty="0"/>
              <a:t>Structures can be “uninstalled” in time series</a:t>
            </a:r>
          </a:p>
          <a:p>
            <a:pPr lvl="1"/>
            <a:r>
              <a:rPr lang="en-US" sz="3600" dirty="0"/>
              <a:t>Revert to normal hydrodynamics</a:t>
            </a:r>
          </a:p>
          <a:p>
            <a:r>
              <a:rPr lang="en-US" sz="3600" dirty="0"/>
              <a:t>Time series (</a:t>
            </a:r>
            <a:r>
              <a:rPr lang="en-US" sz="3600" dirty="0" err="1"/>
              <a:t>th</a:t>
            </a:r>
            <a:r>
              <a:rPr lang="en-US" sz="3600" dirty="0"/>
              <a:t>) multivariate, irregular</a:t>
            </a:r>
          </a:p>
          <a:p>
            <a:pPr lvl="1"/>
            <a:endParaRPr lang="en-US" sz="4400" dirty="0"/>
          </a:p>
        </p:txBody>
      </p:sp>
      <p:grpSp>
        <p:nvGrpSpPr>
          <p:cNvPr id="50" name="Group 49">
            <a:extLst>
              <a:ext uri="{FF2B5EF4-FFF2-40B4-BE49-F238E27FC236}">
                <a16:creationId xmlns:a16="http://schemas.microsoft.com/office/drawing/2014/main" id="{14AD0AC1-7469-4F5A-BEE1-E073B73CD541}"/>
              </a:ext>
            </a:extLst>
          </p:cNvPr>
          <p:cNvGrpSpPr/>
          <p:nvPr/>
        </p:nvGrpSpPr>
        <p:grpSpPr>
          <a:xfrm>
            <a:off x="12889533" y="5710774"/>
            <a:ext cx="3693467" cy="4451180"/>
            <a:chOff x="3701517" y="1412550"/>
            <a:chExt cx="3693467" cy="4451180"/>
          </a:xfrm>
          <a:solidFill>
            <a:srgbClr val="E6E6E6"/>
          </a:solidFill>
        </p:grpSpPr>
        <p:sp>
          <p:nvSpPr>
            <p:cNvPr id="4" name="Freeform: Shape 3">
              <a:extLst>
                <a:ext uri="{FF2B5EF4-FFF2-40B4-BE49-F238E27FC236}">
                  <a16:creationId xmlns:a16="http://schemas.microsoft.com/office/drawing/2014/main" id="{3F999F54-9C26-41BA-874E-CBA5B9235EE2}"/>
                </a:ext>
              </a:extLst>
            </p:cNvPr>
            <p:cNvSpPr/>
            <p:nvPr/>
          </p:nvSpPr>
          <p:spPr>
            <a:xfrm rot="327751">
              <a:off x="3701517" y="1412550"/>
              <a:ext cx="3511584" cy="4451180"/>
            </a:xfrm>
            <a:custGeom>
              <a:avLst/>
              <a:gdLst>
                <a:gd name="connsiteX0" fmla="*/ 0 w 10378440"/>
                <a:gd name="connsiteY0" fmla="*/ 1593684 h 4718007"/>
                <a:gd name="connsiteX1" fmla="*/ 1127760 w 10378440"/>
                <a:gd name="connsiteY1" fmla="*/ 3590124 h 4718007"/>
                <a:gd name="connsiteX2" fmla="*/ 3581400 w 10378440"/>
                <a:gd name="connsiteY2" fmla="*/ 4717884 h 4718007"/>
                <a:gd name="connsiteX3" fmla="*/ 6842760 w 10378440"/>
                <a:gd name="connsiteY3" fmla="*/ 3529164 h 4718007"/>
                <a:gd name="connsiteX4" fmla="*/ 8519160 w 10378440"/>
                <a:gd name="connsiteY4" fmla="*/ 1639404 h 4718007"/>
                <a:gd name="connsiteX5" fmla="*/ 10012680 w 10378440"/>
                <a:gd name="connsiteY5" fmla="*/ 206844 h 4718007"/>
                <a:gd name="connsiteX6" fmla="*/ 10378440 w 10378440"/>
                <a:gd name="connsiteY6" fmla="*/ 39204 h 4718007"/>
                <a:gd name="connsiteX0" fmla="*/ 0 w 10051105"/>
                <a:gd name="connsiteY0" fmla="*/ 2182499 h 4717991"/>
                <a:gd name="connsiteX1" fmla="*/ 800425 w 10051105"/>
                <a:gd name="connsiteY1" fmla="*/ 3590124 h 4717991"/>
                <a:gd name="connsiteX2" fmla="*/ 3254065 w 10051105"/>
                <a:gd name="connsiteY2" fmla="*/ 4717884 h 4717991"/>
                <a:gd name="connsiteX3" fmla="*/ 6515425 w 10051105"/>
                <a:gd name="connsiteY3" fmla="*/ 3529164 h 4717991"/>
                <a:gd name="connsiteX4" fmla="*/ 8191825 w 10051105"/>
                <a:gd name="connsiteY4" fmla="*/ 1639404 h 4717991"/>
                <a:gd name="connsiteX5" fmla="*/ 9685345 w 10051105"/>
                <a:gd name="connsiteY5" fmla="*/ 206844 h 4717991"/>
                <a:gd name="connsiteX6" fmla="*/ 10051105 w 10051105"/>
                <a:gd name="connsiteY6" fmla="*/ 39204 h 4717991"/>
                <a:gd name="connsiteX0" fmla="*/ 0 w 10051105"/>
                <a:gd name="connsiteY0" fmla="*/ 2182499 h 4717991"/>
                <a:gd name="connsiteX1" fmla="*/ 800425 w 10051105"/>
                <a:gd name="connsiteY1" fmla="*/ 3590124 h 4717991"/>
                <a:gd name="connsiteX2" fmla="*/ 3254065 w 10051105"/>
                <a:gd name="connsiteY2" fmla="*/ 4717884 h 4717991"/>
                <a:gd name="connsiteX3" fmla="*/ 6515425 w 10051105"/>
                <a:gd name="connsiteY3" fmla="*/ 3529164 h 4717991"/>
                <a:gd name="connsiteX4" fmla="*/ 8191825 w 10051105"/>
                <a:gd name="connsiteY4" fmla="*/ 1639404 h 4717991"/>
                <a:gd name="connsiteX5" fmla="*/ 9685345 w 10051105"/>
                <a:gd name="connsiteY5" fmla="*/ 206844 h 4717991"/>
                <a:gd name="connsiteX6" fmla="*/ 10051105 w 10051105"/>
                <a:gd name="connsiteY6" fmla="*/ 39204 h 47179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051105" h="4717991">
                  <a:moveTo>
                    <a:pt x="0" y="2182499"/>
                  </a:moveTo>
                  <a:cubicBezTo>
                    <a:pt x="395696" y="2915756"/>
                    <a:pt x="258081" y="3167560"/>
                    <a:pt x="800425" y="3590124"/>
                  </a:cubicBezTo>
                  <a:cubicBezTo>
                    <a:pt x="1342769" y="4012688"/>
                    <a:pt x="2301565" y="4728044"/>
                    <a:pt x="3254065" y="4717884"/>
                  </a:cubicBezTo>
                  <a:cubicBezTo>
                    <a:pt x="4206565" y="4707724"/>
                    <a:pt x="5692465" y="4042244"/>
                    <a:pt x="6515425" y="3529164"/>
                  </a:cubicBezTo>
                  <a:cubicBezTo>
                    <a:pt x="7338385" y="3016084"/>
                    <a:pt x="7663505" y="2193124"/>
                    <a:pt x="8191825" y="1639404"/>
                  </a:cubicBezTo>
                  <a:cubicBezTo>
                    <a:pt x="8720145" y="1085684"/>
                    <a:pt x="9375465" y="473544"/>
                    <a:pt x="9685345" y="206844"/>
                  </a:cubicBezTo>
                  <a:cubicBezTo>
                    <a:pt x="9995225" y="-59856"/>
                    <a:pt x="10023165" y="-10326"/>
                    <a:pt x="10051105" y="39204"/>
                  </a:cubicBezTo>
                </a:path>
              </a:pathLst>
            </a:custGeom>
            <a:grpFill/>
            <a:ln w="38100">
              <a:solidFill>
                <a:srgbClr val="DDDDDD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cxnSp>
          <p:nvCxnSpPr>
            <p:cNvPr id="6" name="Straight Connector 5">
              <a:extLst>
                <a:ext uri="{FF2B5EF4-FFF2-40B4-BE49-F238E27FC236}">
                  <a16:creationId xmlns:a16="http://schemas.microsoft.com/office/drawing/2014/main" id="{7DE2DB76-875E-42BC-BA2D-14379CB31CD1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3767961" y="1608948"/>
              <a:ext cx="3627023" cy="1721708"/>
            </a:xfrm>
            <a:prstGeom prst="line">
              <a:avLst/>
            </a:prstGeom>
            <a:grpFill/>
            <a:ln w="38100">
              <a:solidFill>
                <a:srgbClr val="DDDDDD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B5901948-21DB-4C29-8711-5ACF505968F5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3782924" y="2538469"/>
              <a:ext cx="3144769" cy="1567514"/>
            </a:xfrm>
            <a:prstGeom prst="line">
              <a:avLst/>
            </a:prstGeom>
            <a:grpFill/>
            <a:ln w="38100">
              <a:solidFill>
                <a:srgbClr val="DDDDDD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4720C068-DFB8-4523-84FD-68381E98AA17}"/>
                </a:ext>
              </a:extLst>
            </p:cNvPr>
            <p:cNvCxnSpPr>
              <a:cxnSpLocks/>
              <a:stCxn id="4" idx="1"/>
            </p:cNvCxnSpPr>
            <p:nvPr/>
          </p:nvCxnSpPr>
          <p:spPr>
            <a:xfrm flipV="1">
              <a:off x="3877299" y="3258114"/>
              <a:ext cx="2647727" cy="1395736"/>
            </a:xfrm>
            <a:prstGeom prst="line">
              <a:avLst/>
            </a:prstGeom>
            <a:grpFill/>
            <a:ln w="38100">
              <a:solidFill>
                <a:srgbClr val="DDDDDD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7E0E4E6D-8878-4AF0-AC8F-65E49F55003C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4114800" y="4092147"/>
              <a:ext cx="2099779" cy="1129346"/>
            </a:xfrm>
            <a:prstGeom prst="line">
              <a:avLst/>
            </a:prstGeom>
            <a:grpFill/>
            <a:ln w="38100">
              <a:solidFill>
                <a:srgbClr val="DDDDDD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50E61F1A-C4CF-4A1C-BA16-3BE35144F4F8}"/>
                </a:ext>
              </a:extLst>
            </p:cNvPr>
            <p:cNvCxnSpPr>
              <a:cxnSpLocks/>
            </p:cNvCxnSpPr>
            <p:nvPr/>
          </p:nvCxnSpPr>
          <p:spPr>
            <a:xfrm>
              <a:off x="4292652" y="3043690"/>
              <a:ext cx="195567" cy="2589461"/>
            </a:xfrm>
            <a:prstGeom prst="line">
              <a:avLst/>
            </a:prstGeom>
            <a:grpFill/>
            <a:ln w="38100">
              <a:solidFill>
                <a:srgbClr val="DDDDDD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984AF32D-14AB-45B8-A862-E6D56936C201}"/>
                </a:ext>
              </a:extLst>
            </p:cNvPr>
            <p:cNvCxnSpPr>
              <a:cxnSpLocks/>
            </p:cNvCxnSpPr>
            <p:nvPr/>
          </p:nvCxnSpPr>
          <p:spPr>
            <a:xfrm>
              <a:off x="4977518" y="2723675"/>
              <a:ext cx="187171" cy="2791939"/>
            </a:xfrm>
            <a:prstGeom prst="line">
              <a:avLst/>
            </a:prstGeom>
            <a:grpFill/>
            <a:ln w="38100">
              <a:solidFill>
                <a:srgbClr val="DDDDDD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id="{DA744B17-B1AA-4BB3-A0D8-C5B5F1BE88E3}"/>
                </a:ext>
              </a:extLst>
            </p:cNvPr>
            <p:cNvCxnSpPr>
              <a:cxnSpLocks/>
            </p:cNvCxnSpPr>
            <p:nvPr/>
          </p:nvCxnSpPr>
          <p:spPr>
            <a:xfrm>
              <a:off x="5555994" y="2530762"/>
              <a:ext cx="178833" cy="2418627"/>
            </a:xfrm>
            <a:prstGeom prst="line">
              <a:avLst/>
            </a:prstGeom>
            <a:grpFill/>
            <a:ln w="38100">
              <a:solidFill>
                <a:srgbClr val="DDDDDD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2460C23A-B5BE-450B-A345-3C641146C895}"/>
                </a:ext>
              </a:extLst>
            </p:cNvPr>
            <p:cNvCxnSpPr>
              <a:cxnSpLocks/>
            </p:cNvCxnSpPr>
            <p:nvPr/>
          </p:nvCxnSpPr>
          <p:spPr>
            <a:xfrm>
              <a:off x="6083902" y="2269582"/>
              <a:ext cx="145640" cy="1861850"/>
            </a:xfrm>
            <a:prstGeom prst="line">
              <a:avLst/>
            </a:prstGeom>
            <a:grpFill/>
            <a:ln w="38100">
              <a:solidFill>
                <a:srgbClr val="DDDDDD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1" name="Group 50">
            <a:extLst>
              <a:ext uri="{FF2B5EF4-FFF2-40B4-BE49-F238E27FC236}">
                <a16:creationId xmlns:a16="http://schemas.microsoft.com/office/drawing/2014/main" id="{43D41C4C-DCD6-4A67-A26D-C7DBFF5A599E}"/>
              </a:ext>
            </a:extLst>
          </p:cNvPr>
          <p:cNvGrpSpPr/>
          <p:nvPr/>
        </p:nvGrpSpPr>
        <p:grpSpPr>
          <a:xfrm>
            <a:off x="13770107" y="5812709"/>
            <a:ext cx="3693467" cy="4451180"/>
            <a:chOff x="3701517" y="1412550"/>
            <a:chExt cx="3693467" cy="4451180"/>
          </a:xfrm>
        </p:grpSpPr>
        <p:sp>
          <p:nvSpPr>
            <p:cNvPr id="52" name="Freeform: Shape 51">
              <a:extLst>
                <a:ext uri="{FF2B5EF4-FFF2-40B4-BE49-F238E27FC236}">
                  <a16:creationId xmlns:a16="http://schemas.microsoft.com/office/drawing/2014/main" id="{9D43F433-68AC-4113-A895-ABE06540E325}"/>
                </a:ext>
              </a:extLst>
            </p:cNvPr>
            <p:cNvSpPr/>
            <p:nvPr/>
          </p:nvSpPr>
          <p:spPr>
            <a:xfrm rot="327751">
              <a:off x="3701517" y="1412550"/>
              <a:ext cx="3511584" cy="4451180"/>
            </a:xfrm>
            <a:custGeom>
              <a:avLst/>
              <a:gdLst>
                <a:gd name="connsiteX0" fmla="*/ 0 w 10378440"/>
                <a:gd name="connsiteY0" fmla="*/ 1593684 h 4718007"/>
                <a:gd name="connsiteX1" fmla="*/ 1127760 w 10378440"/>
                <a:gd name="connsiteY1" fmla="*/ 3590124 h 4718007"/>
                <a:gd name="connsiteX2" fmla="*/ 3581400 w 10378440"/>
                <a:gd name="connsiteY2" fmla="*/ 4717884 h 4718007"/>
                <a:gd name="connsiteX3" fmla="*/ 6842760 w 10378440"/>
                <a:gd name="connsiteY3" fmla="*/ 3529164 h 4718007"/>
                <a:gd name="connsiteX4" fmla="*/ 8519160 w 10378440"/>
                <a:gd name="connsiteY4" fmla="*/ 1639404 h 4718007"/>
                <a:gd name="connsiteX5" fmla="*/ 10012680 w 10378440"/>
                <a:gd name="connsiteY5" fmla="*/ 206844 h 4718007"/>
                <a:gd name="connsiteX6" fmla="*/ 10378440 w 10378440"/>
                <a:gd name="connsiteY6" fmla="*/ 39204 h 4718007"/>
                <a:gd name="connsiteX0" fmla="*/ 0 w 10051105"/>
                <a:gd name="connsiteY0" fmla="*/ 2182499 h 4717991"/>
                <a:gd name="connsiteX1" fmla="*/ 800425 w 10051105"/>
                <a:gd name="connsiteY1" fmla="*/ 3590124 h 4717991"/>
                <a:gd name="connsiteX2" fmla="*/ 3254065 w 10051105"/>
                <a:gd name="connsiteY2" fmla="*/ 4717884 h 4717991"/>
                <a:gd name="connsiteX3" fmla="*/ 6515425 w 10051105"/>
                <a:gd name="connsiteY3" fmla="*/ 3529164 h 4717991"/>
                <a:gd name="connsiteX4" fmla="*/ 8191825 w 10051105"/>
                <a:gd name="connsiteY4" fmla="*/ 1639404 h 4717991"/>
                <a:gd name="connsiteX5" fmla="*/ 9685345 w 10051105"/>
                <a:gd name="connsiteY5" fmla="*/ 206844 h 4717991"/>
                <a:gd name="connsiteX6" fmla="*/ 10051105 w 10051105"/>
                <a:gd name="connsiteY6" fmla="*/ 39204 h 4717991"/>
                <a:gd name="connsiteX0" fmla="*/ 0 w 10051105"/>
                <a:gd name="connsiteY0" fmla="*/ 2182499 h 4717991"/>
                <a:gd name="connsiteX1" fmla="*/ 800425 w 10051105"/>
                <a:gd name="connsiteY1" fmla="*/ 3590124 h 4717991"/>
                <a:gd name="connsiteX2" fmla="*/ 3254065 w 10051105"/>
                <a:gd name="connsiteY2" fmla="*/ 4717884 h 4717991"/>
                <a:gd name="connsiteX3" fmla="*/ 6515425 w 10051105"/>
                <a:gd name="connsiteY3" fmla="*/ 3529164 h 4717991"/>
                <a:gd name="connsiteX4" fmla="*/ 8191825 w 10051105"/>
                <a:gd name="connsiteY4" fmla="*/ 1639404 h 4717991"/>
                <a:gd name="connsiteX5" fmla="*/ 9685345 w 10051105"/>
                <a:gd name="connsiteY5" fmla="*/ 206844 h 4717991"/>
                <a:gd name="connsiteX6" fmla="*/ 10051105 w 10051105"/>
                <a:gd name="connsiteY6" fmla="*/ 39204 h 47179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051105" h="4717991">
                  <a:moveTo>
                    <a:pt x="0" y="2182499"/>
                  </a:moveTo>
                  <a:cubicBezTo>
                    <a:pt x="395696" y="2915756"/>
                    <a:pt x="258081" y="3167560"/>
                    <a:pt x="800425" y="3590124"/>
                  </a:cubicBezTo>
                  <a:cubicBezTo>
                    <a:pt x="1342769" y="4012688"/>
                    <a:pt x="2301565" y="4728044"/>
                    <a:pt x="3254065" y="4717884"/>
                  </a:cubicBezTo>
                  <a:cubicBezTo>
                    <a:pt x="4206565" y="4707724"/>
                    <a:pt x="5692465" y="4042244"/>
                    <a:pt x="6515425" y="3529164"/>
                  </a:cubicBezTo>
                  <a:cubicBezTo>
                    <a:pt x="7338385" y="3016084"/>
                    <a:pt x="7663505" y="2193124"/>
                    <a:pt x="8191825" y="1639404"/>
                  </a:cubicBezTo>
                  <a:cubicBezTo>
                    <a:pt x="8720145" y="1085684"/>
                    <a:pt x="9375465" y="473544"/>
                    <a:pt x="9685345" y="206844"/>
                  </a:cubicBezTo>
                  <a:cubicBezTo>
                    <a:pt x="9995225" y="-59856"/>
                    <a:pt x="10023165" y="-10326"/>
                    <a:pt x="10051105" y="39204"/>
                  </a:cubicBezTo>
                </a:path>
              </a:pathLst>
            </a:custGeom>
            <a:noFill/>
            <a:ln w="3810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cxnSp>
          <p:nvCxnSpPr>
            <p:cNvPr id="53" name="Straight Connector 52">
              <a:extLst>
                <a:ext uri="{FF2B5EF4-FFF2-40B4-BE49-F238E27FC236}">
                  <a16:creationId xmlns:a16="http://schemas.microsoft.com/office/drawing/2014/main" id="{EB6869BD-CD72-40B3-8013-C4D38BC23224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3767961" y="1608948"/>
              <a:ext cx="3627023" cy="1721708"/>
            </a:xfrm>
            <a:prstGeom prst="line">
              <a:avLst/>
            </a:prstGeom>
            <a:ln w="38100">
              <a:solidFill>
                <a:schemeClr val="tx2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Connector 53">
              <a:extLst>
                <a:ext uri="{FF2B5EF4-FFF2-40B4-BE49-F238E27FC236}">
                  <a16:creationId xmlns:a16="http://schemas.microsoft.com/office/drawing/2014/main" id="{C1485B05-16F0-43A2-9C6F-8D399F6D6756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3782924" y="2621740"/>
              <a:ext cx="3003926" cy="1484243"/>
            </a:xfrm>
            <a:prstGeom prst="line">
              <a:avLst/>
            </a:prstGeom>
            <a:ln w="38100">
              <a:solidFill>
                <a:schemeClr val="tx2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Connector 54">
              <a:extLst>
                <a:ext uri="{FF2B5EF4-FFF2-40B4-BE49-F238E27FC236}">
                  <a16:creationId xmlns:a16="http://schemas.microsoft.com/office/drawing/2014/main" id="{A18BB6A5-DF4D-47E3-8BB9-81F9FE5FC9E4}"/>
                </a:ext>
              </a:extLst>
            </p:cNvPr>
            <p:cNvCxnSpPr>
              <a:cxnSpLocks/>
              <a:stCxn id="52" idx="1"/>
            </p:cNvCxnSpPr>
            <p:nvPr/>
          </p:nvCxnSpPr>
          <p:spPr>
            <a:xfrm flipV="1">
              <a:off x="3877299" y="3258114"/>
              <a:ext cx="2647727" cy="1395736"/>
            </a:xfrm>
            <a:prstGeom prst="line">
              <a:avLst/>
            </a:prstGeom>
            <a:ln w="38100">
              <a:solidFill>
                <a:schemeClr val="tx2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Connector 55">
              <a:extLst>
                <a:ext uri="{FF2B5EF4-FFF2-40B4-BE49-F238E27FC236}">
                  <a16:creationId xmlns:a16="http://schemas.microsoft.com/office/drawing/2014/main" id="{9B07140E-F6CF-40C5-81DB-9A8E07B5717D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4114800" y="4092147"/>
              <a:ext cx="2099779" cy="1129346"/>
            </a:xfrm>
            <a:prstGeom prst="line">
              <a:avLst/>
            </a:prstGeom>
            <a:ln w="38100">
              <a:solidFill>
                <a:schemeClr val="tx2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Connector 56">
              <a:extLst>
                <a:ext uri="{FF2B5EF4-FFF2-40B4-BE49-F238E27FC236}">
                  <a16:creationId xmlns:a16="http://schemas.microsoft.com/office/drawing/2014/main" id="{88C5048C-9BAE-49B7-9953-9A21EDF12BF9}"/>
                </a:ext>
              </a:extLst>
            </p:cNvPr>
            <p:cNvCxnSpPr>
              <a:cxnSpLocks/>
            </p:cNvCxnSpPr>
            <p:nvPr/>
          </p:nvCxnSpPr>
          <p:spPr>
            <a:xfrm>
              <a:off x="4292652" y="3043690"/>
              <a:ext cx="160779" cy="2675581"/>
            </a:xfrm>
            <a:prstGeom prst="line">
              <a:avLst/>
            </a:prstGeom>
            <a:ln w="38100">
              <a:solidFill>
                <a:schemeClr val="tx2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Connector 57">
              <a:extLst>
                <a:ext uri="{FF2B5EF4-FFF2-40B4-BE49-F238E27FC236}">
                  <a16:creationId xmlns:a16="http://schemas.microsoft.com/office/drawing/2014/main" id="{B3D70160-B55A-492E-8308-48A0B0CA465C}"/>
                </a:ext>
              </a:extLst>
            </p:cNvPr>
            <p:cNvCxnSpPr>
              <a:cxnSpLocks/>
            </p:cNvCxnSpPr>
            <p:nvPr/>
          </p:nvCxnSpPr>
          <p:spPr>
            <a:xfrm>
              <a:off x="4977518" y="2723675"/>
              <a:ext cx="187171" cy="2791939"/>
            </a:xfrm>
            <a:prstGeom prst="line">
              <a:avLst/>
            </a:prstGeom>
            <a:ln w="38100">
              <a:solidFill>
                <a:schemeClr val="tx2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Connector 58">
              <a:extLst>
                <a:ext uri="{FF2B5EF4-FFF2-40B4-BE49-F238E27FC236}">
                  <a16:creationId xmlns:a16="http://schemas.microsoft.com/office/drawing/2014/main" id="{1CF44E7A-3932-45B7-A178-804F00257E57}"/>
                </a:ext>
              </a:extLst>
            </p:cNvPr>
            <p:cNvCxnSpPr>
              <a:cxnSpLocks/>
            </p:cNvCxnSpPr>
            <p:nvPr/>
          </p:nvCxnSpPr>
          <p:spPr>
            <a:xfrm>
              <a:off x="5555994" y="2530762"/>
              <a:ext cx="178833" cy="2418627"/>
            </a:xfrm>
            <a:prstGeom prst="line">
              <a:avLst/>
            </a:prstGeom>
            <a:ln w="38100">
              <a:solidFill>
                <a:schemeClr val="tx2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Straight Connector 59">
              <a:extLst>
                <a:ext uri="{FF2B5EF4-FFF2-40B4-BE49-F238E27FC236}">
                  <a16:creationId xmlns:a16="http://schemas.microsoft.com/office/drawing/2014/main" id="{3F123A91-A855-495A-834C-873905198B7B}"/>
                </a:ext>
              </a:extLst>
            </p:cNvPr>
            <p:cNvCxnSpPr>
              <a:cxnSpLocks/>
            </p:cNvCxnSpPr>
            <p:nvPr/>
          </p:nvCxnSpPr>
          <p:spPr>
            <a:xfrm>
              <a:off x="6083902" y="2269582"/>
              <a:ext cx="145640" cy="1861850"/>
            </a:xfrm>
            <a:prstGeom prst="line">
              <a:avLst/>
            </a:prstGeom>
            <a:ln w="38100">
              <a:solidFill>
                <a:schemeClr val="tx2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1" name="Arrow: Right 60">
            <a:extLst>
              <a:ext uri="{FF2B5EF4-FFF2-40B4-BE49-F238E27FC236}">
                <a16:creationId xmlns:a16="http://schemas.microsoft.com/office/drawing/2014/main" id="{4B2CB851-148E-4610-89DE-69F0AEF9DC38}"/>
              </a:ext>
            </a:extLst>
          </p:cNvPr>
          <p:cNvSpPr/>
          <p:nvPr/>
        </p:nvSpPr>
        <p:spPr>
          <a:xfrm>
            <a:off x="15188260" y="7599709"/>
            <a:ext cx="1981200" cy="809206"/>
          </a:xfrm>
          <a:prstGeom prst="rightArrow">
            <a:avLst/>
          </a:prstGeom>
          <a:effectLst>
            <a:outerShdw blurRad="40000" dist="23000" dir="5400000" rotWithShape="0">
              <a:srgbClr val="000000">
                <a:alpha val="35000"/>
              </a:srgbClr>
            </a:outerShdw>
            <a:softEdge rad="0"/>
          </a:effectLst>
          <a:scene3d>
            <a:camera prst="orthographicFront"/>
            <a:lightRig rig="morning" dir="t"/>
          </a:scene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3" name="Title 62">
            <a:extLst>
              <a:ext uri="{FF2B5EF4-FFF2-40B4-BE49-F238E27FC236}">
                <a16:creationId xmlns:a16="http://schemas.microsoft.com/office/drawing/2014/main" id="{B4353FE9-DD7B-45FA-9C95-EF66E2B35C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Implementation</a:t>
            </a:r>
          </a:p>
        </p:txBody>
      </p:sp>
    </p:spTree>
    <p:extLst>
      <p:ext uri="{BB962C8B-B14F-4D97-AF65-F5344CB8AC3E}">
        <p14:creationId xmlns:p14="http://schemas.microsoft.com/office/powerpoint/2010/main" val="84882240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3FEB62-CCD8-405E-A1AE-0A7A44816A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Defining Structures</a:t>
            </a:r>
          </a:p>
        </p:txBody>
      </p:sp>
      <p:sp>
        <p:nvSpPr>
          <p:cNvPr id="32" name="Content Placeholder 31">
            <a:extLst>
              <a:ext uri="{FF2B5EF4-FFF2-40B4-BE49-F238E27FC236}">
                <a16:creationId xmlns:a16="http://schemas.microsoft.com/office/drawing/2014/main" id="{8267D244-D275-4153-909F-3661D14B44A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Reference nodes</a:t>
            </a:r>
          </a:p>
          <a:p>
            <a:pPr marL="0" indent="0">
              <a:buNone/>
            </a:pPr>
            <a:r>
              <a:rPr lang="en-US" dirty="0"/>
              <a:t>	“hydraulic head” </a:t>
            </a:r>
          </a:p>
          <a:p>
            <a:r>
              <a:rPr lang="en-US" dirty="0"/>
              <a:t>Paired nodes</a:t>
            </a:r>
          </a:p>
          <a:p>
            <a:r>
              <a:rPr lang="en-US" dirty="0"/>
              <a:t>Defined land-to-land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03174221-1806-41F5-B412-30445B177A4F}"/>
              </a:ext>
            </a:extLst>
          </p:cNvPr>
          <p:cNvGrpSpPr/>
          <p:nvPr/>
        </p:nvGrpSpPr>
        <p:grpSpPr>
          <a:xfrm>
            <a:off x="8611411" y="1842825"/>
            <a:ext cx="11943968" cy="6651783"/>
            <a:chOff x="2555106" y="1143000"/>
            <a:chExt cx="6426288" cy="3652599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C19D3508-9F48-48FE-A511-00C9E3D3874B}"/>
                </a:ext>
              </a:extLst>
            </p:cNvPr>
            <p:cNvGrpSpPr/>
            <p:nvPr/>
          </p:nvGrpSpPr>
          <p:grpSpPr>
            <a:xfrm>
              <a:off x="2555106" y="1358973"/>
              <a:ext cx="4787548" cy="3436626"/>
              <a:chOff x="238991" y="1861773"/>
              <a:chExt cx="4787548" cy="3436626"/>
            </a:xfrm>
          </p:grpSpPr>
          <p:pic>
            <p:nvPicPr>
              <p:cNvPr id="16" name="Picture 15">
                <a:extLst>
                  <a:ext uri="{FF2B5EF4-FFF2-40B4-BE49-F238E27FC236}">
                    <a16:creationId xmlns:a16="http://schemas.microsoft.com/office/drawing/2014/main" id="{6FCEC7C2-3855-4759-87D5-8CF98C543CD4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238991" y="2106348"/>
                <a:ext cx="4787548" cy="319205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cxnSp>
            <p:nvCxnSpPr>
              <p:cNvPr id="17" name="Straight Connector 16">
                <a:extLst>
                  <a:ext uri="{FF2B5EF4-FFF2-40B4-BE49-F238E27FC236}">
                    <a16:creationId xmlns:a16="http://schemas.microsoft.com/office/drawing/2014/main" id="{F53F6E4B-EA2F-4F9D-8E2D-C0A802ECBDDB}"/>
                  </a:ext>
                </a:extLst>
              </p:cNvPr>
              <p:cNvCxnSpPr/>
              <p:nvPr/>
            </p:nvCxnSpPr>
            <p:spPr>
              <a:xfrm flipH="1">
                <a:off x="2019688" y="2174627"/>
                <a:ext cx="68892" cy="2458050"/>
              </a:xfrm>
              <a:prstGeom prst="line">
                <a:avLst/>
              </a:prstGeom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" name="Straight Connector 17">
                <a:extLst>
                  <a:ext uri="{FF2B5EF4-FFF2-40B4-BE49-F238E27FC236}">
                    <a16:creationId xmlns:a16="http://schemas.microsoft.com/office/drawing/2014/main" id="{A4AC8E83-48C8-46FD-8F21-10AFECAF35E6}"/>
                  </a:ext>
                </a:extLst>
              </p:cNvPr>
              <p:cNvCxnSpPr/>
              <p:nvPr/>
            </p:nvCxnSpPr>
            <p:spPr>
              <a:xfrm flipH="1">
                <a:off x="2405019" y="2174627"/>
                <a:ext cx="7006" cy="2594609"/>
              </a:xfrm>
              <a:prstGeom prst="line">
                <a:avLst/>
              </a:prstGeom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" name="Straight Arrow Connector 18">
                <a:extLst>
                  <a:ext uri="{FF2B5EF4-FFF2-40B4-BE49-F238E27FC236}">
                    <a16:creationId xmlns:a16="http://schemas.microsoft.com/office/drawing/2014/main" id="{07384AA8-B62D-4E66-9810-55E990B22558}"/>
                  </a:ext>
                </a:extLst>
              </p:cNvPr>
              <p:cNvCxnSpPr/>
              <p:nvPr/>
            </p:nvCxnSpPr>
            <p:spPr>
              <a:xfrm>
                <a:off x="1923015" y="1861773"/>
                <a:ext cx="680752" cy="0"/>
              </a:xfrm>
              <a:prstGeom prst="straightConnector1">
                <a:avLst/>
              </a:prstGeom>
              <a:ln w="38100">
                <a:solidFill>
                  <a:srgbClr val="7030A0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0" name="Left Brace 19">
                <a:extLst>
                  <a:ext uri="{FF2B5EF4-FFF2-40B4-BE49-F238E27FC236}">
                    <a16:creationId xmlns:a16="http://schemas.microsoft.com/office/drawing/2014/main" id="{87DDF39C-4DE5-4107-B4B6-2E0F8F063DE0}"/>
                  </a:ext>
                </a:extLst>
              </p:cNvPr>
              <p:cNvSpPr/>
              <p:nvPr/>
            </p:nvSpPr>
            <p:spPr>
              <a:xfrm rot="16903112">
                <a:off x="2088918" y="4662808"/>
                <a:ext cx="204838" cy="371319"/>
              </a:xfrm>
              <a:prstGeom prst="leftBrac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n-US" sz="2700" dirty="0">
                  <a:latin typeface="Gill Sans MT" panose="020B0502020104020203" pitchFamily="34" charset="0"/>
                </a:endParaRPr>
              </a:p>
            </p:txBody>
          </p:sp>
          <p:sp>
            <p:nvSpPr>
              <p:cNvPr id="21" name="TextBox 28">
                <a:extLst>
                  <a:ext uri="{FF2B5EF4-FFF2-40B4-BE49-F238E27FC236}">
                    <a16:creationId xmlns:a16="http://schemas.microsoft.com/office/drawing/2014/main" id="{B4673B32-2A9D-44FA-80F8-96671A5F2F48}"/>
                  </a:ext>
                </a:extLst>
              </p:cNvPr>
              <p:cNvSpPr txBox="1"/>
              <p:nvPr/>
            </p:nvSpPr>
            <p:spPr>
              <a:xfrm>
                <a:off x="1693201" y="4954878"/>
                <a:ext cx="1004421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sz="2700" dirty="0">
                    <a:latin typeface="Gill Sans MT" panose="020B0502020104020203" pitchFamily="34" charset="0"/>
                  </a:rPr>
                  <a:t>Structure</a:t>
                </a:r>
              </a:p>
            </p:txBody>
          </p:sp>
          <p:sp>
            <p:nvSpPr>
              <p:cNvPr id="22" name="TextBox 31">
                <a:extLst>
                  <a:ext uri="{FF2B5EF4-FFF2-40B4-BE49-F238E27FC236}">
                    <a16:creationId xmlns:a16="http://schemas.microsoft.com/office/drawing/2014/main" id="{D4B7C500-10A1-48E6-84F0-29CAC0376FC9}"/>
                  </a:ext>
                </a:extLst>
              </p:cNvPr>
              <p:cNvSpPr txBox="1"/>
              <p:nvPr/>
            </p:nvSpPr>
            <p:spPr>
              <a:xfrm>
                <a:off x="1862051" y="2038069"/>
                <a:ext cx="250283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sz="2700" b="1" dirty="0">
                    <a:solidFill>
                      <a:srgbClr val="00B050"/>
                    </a:solidFill>
                    <a:latin typeface="Gill Sans MT" panose="020B0502020104020203" pitchFamily="34" charset="0"/>
                  </a:rPr>
                  <a:t>1</a:t>
                </a:r>
              </a:p>
            </p:txBody>
          </p:sp>
          <p:sp>
            <p:nvSpPr>
              <p:cNvPr id="23" name="TextBox 32">
                <a:extLst>
                  <a:ext uri="{FF2B5EF4-FFF2-40B4-BE49-F238E27FC236}">
                    <a16:creationId xmlns:a16="http://schemas.microsoft.com/office/drawing/2014/main" id="{E4AE1615-C23D-4E98-B45F-4A5D7D65B76A}"/>
                  </a:ext>
                </a:extLst>
              </p:cNvPr>
              <p:cNvSpPr txBox="1"/>
              <p:nvPr/>
            </p:nvSpPr>
            <p:spPr>
              <a:xfrm>
                <a:off x="1848040" y="2594757"/>
                <a:ext cx="250283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sz="2700" b="1" dirty="0">
                    <a:solidFill>
                      <a:srgbClr val="00B050"/>
                    </a:solidFill>
                    <a:latin typeface="Gill Sans MT" panose="020B0502020104020203" pitchFamily="34" charset="0"/>
                  </a:rPr>
                  <a:t>2</a:t>
                </a:r>
              </a:p>
            </p:txBody>
          </p:sp>
          <p:sp>
            <p:nvSpPr>
              <p:cNvPr id="24" name="TextBox 33">
                <a:extLst>
                  <a:ext uri="{FF2B5EF4-FFF2-40B4-BE49-F238E27FC236}">
                    <a16:creationId xmlns:a16="http://schemas.microsoft.com/office/drawing/2014/main" id="{1DF68D81-07B3-45C5-BBBC-860D9248472A}"/>
                  </a:ext>
                </a:extLst>
              </p:cNvPr>
              <p:cNvSpPr txBox="1"/>
              <p:nvPr/>
            </p:nvSpPr>
            <p:spPr>
              <a:xfrm>
                <a:off x="1834029" y="3209270"/>
                <a:ext cx="250283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sz="2700" b="1" dirty="0">
                    <a:solidFill>
                      <a:srgbClr val="00B050"/>
                    </a:solidFill>
                    <a:latin typeface="Gill Sans MT" panose="020B0502020104020203" pitchFamily="34" charset="0"/>
                  </a:rPr>
                  <a:t>3</a:t>
                </a:r>
              </a:p>
            </p:txBody>
          </p:sp>
          <p:sp>
            <p:nvSpPr>
              <p:cNvPr id="25" name="TextBox 34">
                <a:extLst>
                  <a:ext uri="{FF2B5EF4-FFF2-40B4-BE49-F238E27FC236}">
                    <a16:creationId xmlns:a16="http://schemas.microsoft.com/office/drawing/2014/main" id="{90C0A2AE-FA9C-4698-84DF-EC28BA123C4B}"/>
                  </a:ext>
                </a:extLst>
              </p:cNvPr>
              <p:cNvSpPr txBox="1"/>
              <p:nvPr/>
            </p:nvSpPr>
            <p:spPr>
              <a:xfrm>
                <a:off x="1820017" y="3823782"/>
                <a:ext cx="250283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sz="2700" b="1" dirty="0">
                    <a:solidFill>
                      <a:srgbClr val="00B050"/>
                    </a:solidFill>
                    <a:latin typeface="Gill Sans MT" panose="020B0502020104020203" pitchFamily="34" charset="0"/>
                  </a:rPr>
                  <a:t>4</a:t>
                </a:r>
              </a:p>
            </p:txBody>
          </p:sp>
          <p:sp>
            <p:nvSpPr>
              <p:cNvPr id="26" name="TextBox 35">
                <a:extLst>
                  <a:ext uri="{FF2B5EF4-FFF2-40B4-BE49-F238E27FC236}">
                    <a16:creationId xmlns:a16="http://schemas.microsoft.com/office/drawing/2014/main" id="{A3BF76DF-C58D-47C6-9D61-645205300DD9}"/>
                  </a:ext>
                </a:extLst>
              </p:cNvPr>
              <p:cNvSpPr txBox="1"/>
              <p:nvPr/>
            </p:nvSpPr>
            <p:spPr>
              <a:xfrm>
                <a:off x="1806006" y="4438295"/>
                <a:ext cx="250283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sz="2700" b="1" dirty="0">
                    <a:solidFill>
                      <a:srgbClr val="00B050"/>
                    </a:solidFill>
                    <a:latin typeface="Gill Sans MT" panose="020B0502020104020203" pitchFamily="34" charset="0"/>
                  </a:rPr>
                  <a:t>5</a:t>
                </a:r>
              </a:p>
            </p:txBody>
          </p:sp>
          <p:sp>
            <p:nvSpPr>
              <p:cNvPr id="27" name="TextBox 36">
                <a:extLst>
                  <a:ext uri="{FF2B5EF4-FFF2-40B4-BE49-F238E27FC236}">
                    <a16:creationId xmlns:a16="http://schemas.microsoft.com/office/drawing/2014/main" id="{F78135E8-13E5-4CAB-9CD3-31221B550A31}"/>
                  </a:ext>
                </a:extLst>
              </p:cNvPr>
              <p:cNvSpPr txBox="1"/>
              <p:nvPr/>
            </p:nvSpPr>
            <p:spPr>
              <a:xfrm>
                <a:off x="2405019" y="4496119"/>
                <a:ext cx="313333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sz="2700" b="1" dirty="0">
                    <a:solidFill>
                      <a:srgbClr val="00B050"/>
                    </a:solidFill>
                    <a:latin typeface="Gill Sans MT" panose="020B0502020104020203" pitchFamily="34" charset="0"/>
                  </a:rPr>
                  <a:t>5’</a:t>
                </a:r>
              </a:p>
            </p:txBody>
          </p:sp>
          <p:sp>
            <p:nvSpPr>
              <p:cNvPr id="28" name="TextBox 37">
                <a:extLst>
                  <a:ext uri="{FF2B5EF4-FFF2-40B4-BE49-F238E27FC236}">
                    <a16:creationId xmlns:a16="http://schemas.microsoft.com/office/drawing/2014/main" id="{0F28409F-4360-41B2-B6D6-462359DDE184}"/>
                  </a:ext>
                </a:extLst>
              </p:cNvPr>
              <p:cNvSpPr txBox="1"/>
              <p:nvPr/>
            </p:nvSpPr>
            <p:spPr>
              <a:xfrm>
                <a:off x="2405019" y="4018165"/>
                <a:ext cx="313333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sz="2700" b="1" dirty="0">
                    <a:solidFill>
                      <a:srgbClr val="00B050"/>
                    </a:solidFill>
                    <a:latin typeface="Gill Sans MT" panose="020B0502020104020203" pitchFamily="34" charset="0"/>
                  </a:rPr>
                  <a:t>4’</a:t>
                </a:r>
              </a:p>
            </p:txBody>
          </p:sp>
          <p:sp>
            <p:nvSpPr>
              <p:cNvPr id="29" name="TextBox 38">
                <a:extLst>
                  <a:ext uri="{FF2B5EF4-FFF2-40B4-BE49-F238E27FC236}">
                    <a16:creationId xmlns:a16="http://schemas.microsoft.com/office/drawing/2014/main" id="{8E0E3318-7924-4388-8D43-2E473411114A}"/>
                  </a:ext>
                </a:extLst>
              </p:cNvPr>
              <p:cNvSpPr txBox="1"/>
              <p:nvPr/>
            </p:nvSpPr>
            <p:spPr>
              <a:xfrm>
                <a:off x="2405019" y="3403652"/>
                <a:ext cx="313333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sz="2700" b="1" dirty="0">
                    <a:solidFill>
                      <a:srgbClr val="00B050"/>
                    </a:solidFill>
                    <a:latin typeface="Gill Sans MT" panose="020B0502020104020203" pitchFamily="34" charset="0"/>
                  </a:rPr>
                  <a:t>3’</a:t>
                </a:r>
              </a:p>
            </p:txBody>
          </p:sp>
          <p:sp>
            <p:nvSpPr>
              <p:cNvPr id="30" name="TextBox 39">
                <a:extLst>
                  <a:ext uri="{FF2B5EF4-FFF2-40B4-BE49-F238E27FC236}">
                    <a16:creationId xmlns:a16="http://schemas.microsoft.com/office/drawing/2014/main" id="{92C5530C-B6B4-41CC-B0F5-669501EF2E22}"/>
                  </a:ext>
                </a:extLst>
              </p:cNvPr>
              <p:cNvSpPr txBox="1"/>
              <p:nvPr/>
            </p:nvSpPr>
            <p:spPr>
              <a:xfrm>
                <a:off x="2405019" y="2720860"/>
                <a:ext cx="313333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sz="2700" b="1" dirty="0">
                    <a:solidFill>
                      <a:srgbClr val="00B050"/>
                    </a:solidFill>
                    <a:latin typeface="Gill Sans MT" panose="020B0502020104020203" pitchFamily="34" charset="0"/>
                  </a:rPr>
                  <a:t>2’</a:t>
                </a:r>
              </a:p>
            </p:txBody>
          </p:sp>
          <p:sp>
            <p:nvSpPr>
              <p:cNvPr id="31" name="TextBox 40">
                <a:extLst>
                  <a:ext uri="{FF2B5EF4-FFF2-40B4-BE49-F238E27FC236}">
                    <a16:creationId xmlns:a16="http://schemas.microsoft.com/office/drawing/2014/main" id="{C8161596-3B67-41B5-BF80-8C543636C896}"/>
                  </a:ext>
                </a:extLst>
              </p:cNvPr>
              <p:cNvSpPr txBox="1"/>
              <p:nvPr/>
            </p:nvSpPr>
            <p:spPr>
              <a:xfrm>
                <a:off x="2398013" y="2038069"/>
                <a:ext cx="313333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sz="2700" b="1" dirty="0">
                    <a:solidFill>
                      <a:srgbClr val="00B050"/>
                    </a:solidFill>
                    <a:latin typeface="Gill Sans MT" panose="020B0502020104020203" pitchFamily="34" charset="0"/>
                  </a:rPr>
                  <a:t>1’</a:t>
                </a:r>
              </a:p>
            </p:txBody>
          </p:sp>
        </p:grpSp>
        <p:sp>
          <p:nvSpPr>
            <p:cNvPr id="7" name="Oval 6">
              <a:extLst>
                <a:ext uri="{FF2B5EF4-FFF2-40B4-BE49-F238E27FC236}">
                  <a16:creationId xmlns:a16="http://schemas.microsoft.com/office/drawing/2014/main" id="{E2CAB6D0-E213-43A9-9A25-E79AD57756D2}"/>
                </a:ext>
              </a:extLst>
            </p:cNvPr>
            <p:cNvSpPr/>
            <p:nvPr/>
          </p:nvSpPr>
          <p:spPr>
            <a:xfrm>
              <a:off x="5486400" y="2554598"/>
              <a:ext cx="304800" cy="303744"/>
            </a:xfrm>
            <a:prstGeom prst="ellipse">
              <a:avLst/>
            </a:prstGeom>
            <a:solidFill>
              <a:schemeClr val="bg2">
                <a:lumMod val="75000"/>
                <a:alpha val="5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" name="Oval 7">
              <a:extLst>
                <a:ext uri="{FF2B5EF4-FFF2-40B4-BE49-F238E27FC236}">
                  <a16:creationId xmlns:a16="http://schemas.microsoft.com/office/drawing/2014/main" id="{A842D0C9-AE89-4839-810C-D3A6363D6954}"/>
                </a:ext>
              </a:extLst>
            </p:cNvPr>
            <p:cNvSpPr/>
            <p:nvPr/>
          </p:nvSpPr>
          <p:spPr>
            <a:xfrm>
              <a:off x="3704516" y="2435520"/>
              <a:ext cx="304800" cy="303744"/>
            </a:xfrm>
            <a:prstGeom prst="ellipse">
              <a:avLst/>
            </a:prstGeom>
            <a:solidFill>
              <a:schemeClr val="bg2">
                <a:lumMod val="75000"/>
                <a:alpha val="5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A23E0C38-B087-4A6F-9C49-02B993D6B0CC}"/>
                </a:ext>
              </a:extLst>
            </p:cNvPr>
            <p:cNvCxnSpPr>
              <a:cxnSpLocks/>
            </p:cNvCxnSpPr>
            <p:nvPr/>
          </p:nvCxnSpPr>
          <p:spPr>
            <a:xfrm>
              <a:off x="4562779" y="1468664"/>
              <a:ext cx="16725" cy="2769557"/>
            </a:xfrm>
            <a:prstGeom prst="line">
              <a:avLst/>
            </a:prstGeom>
            <a:ln w="57150"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2532F5FE-7963-4989-A664-C66A0E778AD5}"/>
                </a:ext>
              </a:extLst>
            </p:cNvPr>
            <p:cNvSpPr txBox="1"/>
            <p:nvPr/>
          </p:nvSpPr>
          <p:spPr>
            <a:xfrm>
              <a:off x="2895601" y="1143000"/>
              <a:ext cx="1113716" cy="25350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dirty="0"/>
                <a:t>Upstream</a:t>
              </a: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3B3A7A54-FCB2-4BCF-B979-E7AD80C6ED95}"/>
                </a:ext>
              </a:extLst>
            </p:cNvPr>
            <p:cNvSpPr txBox="1"/>
            <p:nvPr/>
          </p:nvSpPr>
          <p:spPr>
            <a:xfrm>
              <a:off x="5074222" y="1174307"/>
              <a:ext cx="1859977" cy="25350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dirty="0"/>
                <a:t>Downstream</a:t>
              </a:r>
            </a:p>
          </p:txBody>
        </p: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D8A702B1-4F0B-4FDD-81BE-4EAD775E1BE5}"/>
                </a:ext>
              </a:extLst>
            </p:cNvPr>
            <p:cNvCxnSpPr/>
            <p:nvPr/>
          </p:nvCxnSpPr>
          <p:spPr>
            <a:xfrm>
              <a:off x="5584429" y="4112016"/>
              <a:ext cx="485775" cy="5902"/>
            </a:xfrm>
            <a:prstGeom prst="line">
              <a:avLst/>
            </a:prstGeom>
            <a:ln w="57150"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A5E78267-4D98-4BD5-AF9D-22EFE2F3A9C2}"/>
                </a:ext>
              </a:extLst>
            </p:cNvPr>
            <p:cNvSpPr txBox="1"/>
            <p:nvPr/>
          </p:nvSpPr>
          <p:spPr>
            <a:xfrm>
              <a:off x="6238194" y="4006767"/>
              <a:ext cx="2743200" cy="25350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dirty="0"/>
                <a:t>Structure location</a:t>
              </a:r>
            </a:p>
          </p:txBody>
        </p:sp>
        <p:sp>
          <p:nvSpPr>
            <p:cNvPr id="14" name="Oval 13">
              <a:extLst>
                <a:ext uri="{FF2B5EF4-FFF2-40B4-BE49-F238E27FC236}">
                  <a16:creationId xmlns:a16="http://schemas.microsoft.com/office/drawing/2014/main" id="{8CC9962F-2619-4A42-9731-AA5522CA9D97}"/>
                </a:ext>
              </a:extLst>
            </p:cNvPr>
            <p:cNvSpPr/>
            <p:nvPr/>
          </p:nvSpPr>
          <p:spPr>
            <a:xfrm>
              <a:off x="5700675" y="4356590"/>
              <a:ext cx="304800" cy="303744"/>
            </a:xfrm>
            <a:prstGeom prst="ellipse">
              <a:avLst/>
            </a:prstGeom>
            <a:solidFill>
              <a:schemeClr val="bg2">
                <a:lumMod val="75000"/>
                <a:alpha val="5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1429E939-1E66-40AF-84BA-41741F2B6806}"/>
                </a:ext>
              </a:extLst>
            </p:cNvPr>
            <p:cNvSpPr txBox="1"/>
            <p:nvPr/>
          </p:nvSpPr>
          <p:spPr>
            <a:xfrm>
              <a:off x="6238194" y="4408046"/>
              <a:ext cx="1828800" cy="25350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dirty="0"/>
                <a:t>Reference node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28037379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3C92B9-D018-4D2E-9908-040844F61A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Steps Configuring the Structure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E85C589-5B26-4354-8D6F-84C687F495E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4400" y="1943101"/>
            <a:ext cx="16459200" cy="6788945"/>
          </a:xfrm>
        </p:spPr>
        <p:txBody>
          <a:bodyPr/>
          <a:lstStyle/>
          <a:p>
            <a:r>
              <a:rPr lang="en-US" sz="4000" dirty="0"/>
              <a:t>Prep mesh: node pairs, straight</a:t>
            </a:r>
          </a:p>
          <a:p>
            <a:r>
              <a:rPr lang="en-US" sz="4000" dirty="0"/>
              <a:t>Enable in </a:t>
            </a:r>
            <a:r>
              <a:rPr lang="en-US" sz="4000" dirty="0">
                <a:solidFill>
                  <a:srgbClr val="C00000"/>
                </a:solidFill>
              </a:rPr>
              <a:t>param.in</a:t>
            </a:r>
            <a:r>
              <a:rPr lang="en-US" sz="4000" dirty="0"/>
              <a:t>: </a:t>
            </a:r>
            <a:r>
              <a:rPr lang="en-US" sz="4000" i="1" dirty="0" err="1"/>
              <a:t>ihydraulics</a:t>
            </a:r>
            <a:r>
              <a:rPr lang="en-US" sz="4000" i="1" dirty="0"/>
              <a:t>=1</a:t>
            </a:r>
          </a:p>
          <a:p>
            <a:r>
              <a:rPr lang="en-US" sz="4000" dirty="0"/>
              <a:t>Geometry and parameters: </a:t>
            </a:r>
            <a:r>
              <a:rPr lang="en-US" sz="4000" dirty="0">
                <a:solidFill>
                  <a:srgbClr val="C00000"/>
                </a:solidFill>
              </a:rPr>
              <a:t>hydraulics.in</a:t>
            </a:r>
          </a:p>
          <a:p>
            <a:r>
              <a:rPr lang="en-US" sz="4000" dirty="0"/>
              <a:t>Time series control: </a:t>
            </a:r>
            <a:r>
              <a:rPr lang="en-US" sz="4000" dirty="0">
                <a:solidFill>
                  <a:srgbClr val="C00000"/>
                </a:solidFill>
              </a:rPr>
              <a:t>my_gate.th</a:t>
            </a:r>
          </a:p>
          <a:p>
            <a:pPr marL="0" indent="0">
              <a:buNone/>
            </a:pPr>
            <a:r>
              <a:rPr lang="en-US" sz="4000" dirty="0"/>
              <a:t>               See doc: </a:t>
            </a:r>
            <a:r>
              <a:rPr lang="en-US" sz="4000" u="sng" dirty="0"/>
              <a:t>Hydraulic Structures in SCHISM</a:t>
            </a:r>
            <a:endParaRPr lang="en-US" sz="4000" dirty="0"/>
          </a:p>
          <a:p>
            <a:pPr marL="0" indent="0">
              <a:buNone/>
            </a:pPr>
            <a:r>
              <a:rPr lang="en-US" sz="4000" dirty="0"/>
              <a:t>******************************************</a:t>
            </a:r>
          </a:p>
          <a:p>
            <a:r>
              <a:rPr lang="en-US" sz="4000" dirty="0"/>
              <a:t>Preprocessor (</a:t>
            </a:r>
            <a:r>
              <a:rPr lang="en-US" sz="4000" dirty="0" err="1"/>
              <a:t>BayDeltaSCHISM</a:t>
            </a:r>
            <a:r>
              <a:rPr lang="en-US" sz="4000" dirty="0"/>
              <a:t> </a:t>
            </a:r>
            <a:r>
              <a:rPr lang="en-US" sz="4000" dirty="0" err="1"/>
              <a:t>yaml</a:t>
            </a:r>
            <a:r>
              <a:rPr lang="en-US" sz="4000" dirty="0"/>
              <a:t>-based system)</a:t>
            </a:r>
          </a:p>
          <a:p>
            <a:pPr lvl="1"/>
            <a:r>
              <a:rPr lang="en-US" sz="4000" dirty="0"/>
              <a:t>Locations are physical (line segment)</a:t>
            </a:r>
          </a:p>
          <a:p>
            <a:pPr lvl="1"/>
            <a:r>
              <a:rPr lang="en-US" sz="4000" dirty="0"/>
              <a:t>See preprocessor document or </a:t>
            </a:r>
            <a:r>
              <a:rPr lang="en-US" sz="4000" dirty="0" err="1"/>
              <a:t>BayDeltaSCHISM</a:t>
            </a:r>
            <a:r>
              <a:rPr lang="en-US" sz="4000" dirty="0"/>
              <a:t> examples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1708110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6A42F6-0145-4163-AC2E-425E6F29E8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Structure Time Series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88B89EA-7F54-4801-BDD5-39F7878D7D46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#datetime	  install </a:t>
            </a:r>
            <a:r>
              <a:rPr lang="en-US" sz="18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ndup</a:t>
            </a:r>
            <a:r>
              <a:rPr lang="en-US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18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op_down</a:t>
            </a:r>
            <a:r>
              <a:rPr lang="en-US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18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op_up</a:t>
            </a:r>
            <a:r>
              <a:rPr lang="en-US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   </a:t>
            </a:r>
            <a:r>
              <a:rPr lang="en-US" sz="18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elev</a:t>
            </a:r>
            <a:r>
              <a:rPr lang="en-US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   width	height   </a:t>
            </a:r>
          </a:p>
          <a:p>
            <a:pPr marL="0" indent="0">
              <a:buNone/>
            </a:pPr>
            <a:r>
              <a:rPr lang="en-US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1999-11-26T08:24 	1	2  1.0  1.0	-3.42	18.29	0</a:t>
            </a:r>
          </a:p>
          <a:p>
            <a:pPr marL="0" indent="0">
              <a:buNone/>
            </a:pPr>
            <a:r>
              <a:rPr lang="en-US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1999-12-14T09:24 	1	2  1.0  1.0	-3.42	18.29	10</a:t>
            </a:r>
          </a:p>
          <a:p>
            <a:pPr marL="0" indent="0">
              <a:buNone/>
            </a:pPr>
            <a:r>
              <a:rPr lang="en-US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1999-12-14T14:25 	1	2  1.0  1.0	-3.42	18.29	0</a:t>
            </a:r>
          </a:p>
          <a:p>
            <a:pPr marL="0" indent="0">
              <a:buNone/>
            </a:pPr>
            <a:r>
              <a:rPr lang="en-US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1999-12-15T09:22 	1	2  1.0  1.0	-3.42	18.29	10</a:t>
            </a:r>
          </a:p>
          <a:p>
            <a:pPr marL="0" indent="0">
              <a:buNone/>
            </a:pPr>
            <a:endParaRPr lang="en-US" sz="18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endParaRPr lang="en-US" sz="18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endParaRPr lang="en-US" sz="18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endParaRPr lang="en-US" sz="18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endParaRPr lang="en-US" sz="18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endParaRPr lang="en-US" sz="18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endParaRPr lang="en-US" sz="18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r>
              <a:rPr lang="en-US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-4263060.0   1	2     1.0	  1.0	-3.42	18.29	0</a:t>
            </a:r>
          </a:p>
          <a:p>
            <a:pPr marL="0" indent="0">
              <a:buNone/>
            </a:pPr>
            <a:r>
              <a:rPr lang="en-US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 8762400.0   1	2     1.0	  1.0	-3.42	18.29	10</a:t>
            </a:r>
          </a:p>
          <a:p>
            <a:pPr marL="0" indent="0">
              <a:buNone/>
            </a:pPr>
            <a:r>
              <a:rPr lang="en-US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 9113400.0   1	2     1.0	  1.0	-3.42	18.29	0</a:t>
            </a:r>
          </a:p>
          <a:p>
            <a:pPr marL="0" indent="0">
              <a:buNone/>
            </a:pPr>
            <a:r>
              <a:rPr lang="en-US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 9368640.0   1	2     1.0	  1.0	-3.42	18.29	10</a:t>
            </a:r>
          </a:p>
          <a:p>
            <a:pPr marL="0" indent="0">
              <a:buNone/>
            </a:pPr>
            <a:endParaRPr lang="en-US" sz="1800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7A01E80-2A2D-466E-8AD2-D5B2B0DE50E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560676" y="2400301"/>
            <a:ext cx="9727324" cy="6788945"/>
          </a:xfrm>
        </p:spPr>
        <p:txBody>
          <a:bodyPr/>
          <a:lstStyle/>
          <a:p>
            <a:r>
              <a:rPr lang="en-US" sz="3600" dirty="0"/>
              <a:t>install = 0 reverts to normal hydrodynamics</a:t>
            </a:r>
          </a:p>
          <a:p>
            <a:r>
              <a:rPr lang="en-US" sz="3600" dirty="0"/>
              <a:t>Series are multivariate</a:t>
            </a:r>
          </a:p>
          <a:p>
            <a:pPr lvl="1"/>
            <a:r>
              <a:rPr lang="en-US" sz="3600" dirty="0"/>
              <a:t>Columns needed vary</a:t>
            </a:r>
          </a:p>
          <a:p>
            <a:pPr lvl="1"/>
            <a:r>
              <a:rPr lang="en-US" sz="3600" dirty="0"/>
              <a:t>Documented in manual</a:t>
            </a:r>
          </a:p>
          <a:p>
            <a:r>
              <a:rPr lang="en-US" sz="3600" dirty="0"/>
              <a:t>Series are irregular</a:t>
            </a:r>
          </a:p>
          <a:p>
            <a:pPr lvl="1"/>
            <a:r>
              <a:rPr lang="en-US" sz="3600" dirty="0"/>
              <a:t>Entry at 0. or negative required</a:t>
            </a:r>
          </a:p>
          <a:p>
            <a:r>
              <a:rPr lang="en-US" sz="3600" dirty="0" err="1"/>
              <a:t>BayDeltaSCHISM</a:t>
            </a:r>
            <a:r>
              <a:rPr lang="en-US" sz="3600" dirty="0"/>
              <a:t> model_time.py </a:t>
            </a:r>
            <a:r>
              <a:rPr lang="en-US" sz="3600" dirty="0" err="1"/>
              <a:t>to_elapsed</a:t>
            </a:r>
            <a:r>
              <a:rPr lang="en-US" sz="3600" dirty="0"/>
              <a:t> utility used for translation</a:t>
            </a:r>
          </a:p>
        </p:txBody>
      </p:sp>
      <p:sp>
        <p:nvSpPr>
          <p:cNvPr id="5" name="Arrow: Down 4">
            <a:extLst>
              <a:ext uri="{FF2B5EF4-FFF2-40B4-BE49-F238E27FC236}">
                <a16:creationId xmlns:a16="http://schemas.microsoft.com/office/drawing/2014/main" id="{E5A82730-A44C-4000-AE12-7B12FBD6D023}"/>
              </a:ext>
            </a:extLst>
          </p:cNvPr>
          <p:cNvSpPr/>
          <p:nvPr/>
        </p:nvSpPr>
        <p:spPr>
          <a:xfrm>
            <a:off x="4556234" y="4682359"/>
            <a:ext cx="1261242" cy="1714500"/>
          </a:xfrm>
          <a:prstGeom prst="down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534477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6C33E3-EED3-4FBC-ADFA-381A50F593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Piers and Drag-inducing Structures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4" name="Content Placeholder 13">
                <a:extLst>
                  <a:ext uri="{FF2B5EF4-FFF2-40B4-BE49-F238E27FC236}">
                    <a16:creationId xmlns:a16="http://schemas.microsoft.com/office/drawing/2014/main" id="{115EB462-D538-4858-A90A-1661CE509D82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914400" y="1749027"/>
                <a:ext cx="17132968" cy="6788945"/>
              </a:xfrm>
            </p:spPr>
            <p:txBody>
              <a:bodyPr/>
              <a:lstStyle/>
              <a:p>
                <a:r>
                  <a:rPr lang="en-US" dirty="0"/>
                  <a:t>Drag forces formulas reasonable parameterization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𝐹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 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𝐶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𝜌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𝐴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|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𝑢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|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𝑢</m:t>
                      </m:r>
                    </m:oMath>
                  </m:oMathPara>
                </a14:m>
                <a:endParaRPr lang="en-US" dirty="0"/>
              </a:p>
              <a:p>
                <a:pPr>
                  <a:buFont typeface="Arial" panose="020B0604020202020204" pitchFamily="34" charset="0"/>
                  <a:buChar char="•"/>
                </a:pPr>
                <a:r>
                  <a:rPr lang="en-US" dirty="0"/>
                  <a:t>Emergent SAV uses same assumption:</a:t>
                </a:r>
              </a:p>
              <a:p>
                <a:pPr lvl="1">
                  <a:buFont typeface="Arial" panose="020B0604020202020204" pitchFamily="34" charset="0"/>
                  <a:buChar char="•"/>
                </a:pPr>
                <a:r>
                  <a:rPr lang="en-US" dirty="0"/>
                  <a:t>Define large height to make emergent</a:t>
                </a:r>
              </a:p>
              <a:p>
                <a:pPr lvl="1">
                  <a:buFont typeface="Arial" panose="020B0604020202020204" pitchFamily="34" charset="0"/>
                  <a:buChar char="•"/>
                </a:pPr>
                <a:r>
                  <a:rPr lang="en-US" dirty="0"/>
                  <a:t>Density and diameter for A (area)</a:t>
                </a:r>
              </a:p>
              <a:p>
                <a:pPr marL="0" indent="0">
                  <a:buNone/>
                </a:pPr>
                <a:endParaRPr lang="en-US" dirty="0"/>
              </a:p>
            </p:txBody>
          </p:sp>
        </mc:Choice>
        <mc:Fallback>
          <p:sp>
            <p:nvSpPr>
              <p:cNvPr id="14" name="Content Placeholder 13">
                <a:extLst>
                  <a:ext uri="{FF2B5EF4-FFF2-40B4-BE49-F238E27FC236}">
                    <a16:creationId xmlns:a16="http://schemas.microsoft.com/office/drawing/2014/main" id="{115EB462-D538-4858-A90A-1661CE509D82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914400" y="1749027"/>
                <a:ext cx="17132968" cy="6788945"/>
              </a:xfrm>
              <a:blipFill>
                <a:blip r:embed="rId2"/>
                <a:stretch>
                  <a:fillRect l="-1423" t="-2154" r="-110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5" name="Content Placeholder 12">
            <a:extLst>
              <a:ext uri="{FF2B5EF4-FFF2-40B4-BE49-F238E27FC236}">
                <a16:creationId xmlns:a16="http://schemas.microsoft.com/office/drawing/2014/main" id="{85B5DADC-8F4D-44BB-880B-05371120A2FA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38937" y="6138121"/>
            <a:ext cx="5608431" cy="37369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05239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0BAB06-589B-4FF8-91E2-AC128F3B08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Questions?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0A9A46D-4735-4705-A140-ED9F69D130C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Eli.Ateljevich@water.ca.gov</a:t>
            </a:r>
          </a:p>
        </p:txBody>
      </p:sp>
    </p:spTree>
    <p:extLst>
      <p:ext uri="{BB962C8B-B14F-4D97-AF65-F5344CB8AC3E}">
        <p14:creationId xmlns:p14="http://schemas.microsoft.com/office/powerpoint/2010/main" val="152953399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1013234"/>
            <a:ext cx="16459200" cy="1714500"/>
          </a:xfrm>
        </p:spPr>
        <p:txBody>
          <a:bodyPr/>
          <a:lstStyle/>
          <a:p>
            <a:pPr algn="ctr"/>
            <a:r>
              <a:rPr lang="en-US" dirty="0"/>
              <a:t>Follow us on social media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60345" y="3970345"/>
            <a:ext cx="1347613" cy="1347613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50964" y="5999744"/>
            <a:ext cx="1463040" cy="146304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47746" y="3970345"/>
            <a:ext cx="1463040" cy="146304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81961" y="5999744"/>
            <a:ext cx="1280160" cy="1280160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4316893" y="4259430"/>
            <a:ext cx="376563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rPr>
              <a:t>CADWR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0107297" y="6408991"/>
            <a:ext cx="7145988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8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rPr>
              <a:t>cadepartmentofwaterresources</a:t>
            </a:r>
            <a:endParaRPr lang="en-US" sz="3800" dirty="0">
              <a:solidFill>
                <a:schemeClr val="tx1">
                  <a:lumMod val="65000"/>
                  <a:lumOff val="35000"/>
                </a:schemeClr>
              </a:solidFill>
              <a:latin typeface="+mn-lt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9907566" y="4259430"/>
            <a:ext cx="555859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rPr>
              <a:t>CA_DWR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396044" y="6224325"/>
            <a:ext cx="555859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rPr>
              <a:t>calwater</a:t>
            </a:r>
            <a:endParaRPr lang="en-US" sz="4800" dirty="0">
              <a:solidFill>
                <a:schemeClr val="tx1">
                  <a:lumMod val="65000"/>
                  <a:lumOff val="35000"/>
                </a:schemeClr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733472313"/>
      </p:ext>
    </p:extLst>
  </p:cSld>
  <p:clrMapOvr>
    <a:masterClrMapping/>
  </p:clrMapOvr>
</p:sld>
</file>

<file path=ppt/theme/theme1.xml><?xml version="1.0" encoding="utf-8"?>
<a:theme xmlns:a="http://schemas.openxmlformats.org/drawingml/2006/main" name="Custom Design">
  <a:themeElements>
    <a:clrScheme name="Custom 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F57409"/>
      </a:accent2>
      <a:accent3>
        <a:srgbClr val="B1C97D"/>
      </a:accent3>
      <a:accent4>
        <a:srgbClr val="1199DD"/>
      </a:accent4>
      <a:accent5>
        <a:srgbClr val="7D3F91"/>
      </a:accent5>
      <a:accent6>
        <a:srgbClr val="FFC000"/>
      </a:accent6>
      <a:hlink>
        <a:srgbClr val="8DB3E2"/>
      </a:hlink>
      <a:folHlink>
        <a:srgbClr val="E36C09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1_Custom Design">
  <a:themeElements>
    <a:clrScheme name="Custom 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E36C09"/>
      </a:accent2>
      <a:accent3>
        <a:srgbClr val="1F497D"/>
      </a:accent3>
      <a:accent4>
        <a:srgbClr val="31859B"/>
      </a:accent4>
      <a:accent5>
        <a:srgbClr val="FFC000"/>
      </a:accent5>
      <a:accent6>
        <a:srgbClr val="6565FF"/>
      </a:accent6>
      <a:hlink>
        <a:srgbClr val="0000FF"/>
      </a:hlink>
      <a:folHlink>
        <a:srgbClr val="800080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42D6DD86ACFCDB44BBBA51CE944CA748" ma:contentTypeVersion="0" ma:contentTypeDescription="Create a new document." ma:contentTypeScope="" ma:versionID="5557c1512f4923746ae196f1de3f1a37">
  <xsd:schema xmlns:xsd="http://www.w3.org/2001/XMLSchema" xmlns:xs="http://www.w3.org/2001/XMLSchema" xmlns:p="http://schemas.microsoft.com/office/2006/metadata/properties" targetNamespace="http://schemas.microsoft.com/office/2006/metadata/properties" ma:root="true" ma:fieldsID="aa1222beb234debe96d12a98d24ff8a0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46F6C979-B087-49F9-BFF0-290F24B15056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  <ds:schemaRef ds:uri="http://schemas.microsoft.com/office/infopath/2007/PartnerControls"/>
  </ds:schemaRefs>
</ds:datastoreItem>
</file>

<file path=customXml/itemProps2.xml><?xml version="1.0" encoding="utf-8"?>
<ds:datastoreItem xmlns:ds="http://schemas.openxmlformats.org/officeDocument/2006/customXml" ds:itemID="{C910B11E-145B-4749-B953-4D341DE2EB5D}">
  <ds:schemaRefs>
    <ds:schemaRef ds:uri="http://schemas.microsoft.com/office/infopath/2007/PartnerControls"/>
    <ds:schemaRef ds:uri="http://purl.org/dc/elements/1.1/"/>
    <ds:schemaRef ds:uri="http://schemas.microsoft.com/office/2006/metadata/properties"/>
    <ds:schemaRef ds:uri="http://purl.org/dc/terms/"/>
    <ds:schemaRef ds:uri="http://schemas.openxmlformats.org/package/2006/metadata/core-properties"/>
    <ds:schemaRef ds:uri="http://schemas.microsoft.com/office/2006/documentManagement/types"/>
    <ds:schemaRef ds:uri="http://www.w3.org/XML/1998/namespace"/>
    <ds:schemaRef ds:uri="http://purl.org/dc/dcmitype/"/>
  </ds:schemaRefs>
</ds:datastoreItem>
</file>

<file path=customXml/itemProps3.xml><?xml version="1.0" encoding="utf-8"?>
<ds:datastoreItem xmlns:ds="http://schemas.openxmlformats.org/officeDocument/2006/customXml" ds:itemID="{1EE22AE0-2EDD-4007-8848-9F7597EEAF23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Default Theme.thmx</Template>
  <TotalTime>4137</TotalTime>
  <Words>306</Words>
  <Application>Microsoft Office PowerPoint</Application>
  <PresentationFormat>Custom</PresentationFormat>
  <Paragraphs>94</Paragraphs>
  <Slides>9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9</vt:i4>
      </vt:variant>
    </vt:vector>
  </HeadingPairs>
  <TitlesOfParts>
    <vt:vector size="17" baseType="lpstr">
      <vt:lpstr>Arial</vt:lpstr>
      <vt:lpstr>Calibri</vt:lpstr>
      <vt:lpstr>Cambria Math</vt:lpstr>
      <vt:lpstr>Courier New</vt:lpstr>
      <vt:lpstr>Garamond</vt:lpstr>
      <vt:lpstr>Gill Sans MT</vt:lpstr>
      <vt:lpstr>Custom Design</vt:lpstr>
      <vt:lpstr>1_Custom Design</vt:lpstr>
      <vt:lpstr>Hydraulic Structures</vt:lpstr>
      <vt:lpstr>Types of structures</vt:lpstr>
      <vt:lpstr>Implementation</vt:lpstr>
      <vt:lpstr>Defining Structures</vt:lpstr>
      <vt:lpstr>Steps Configuring the Structure</vt:lpstr>
      <vt:lpstr>Structure Time Series</vt:lpstr>
      <vt:lpstr>Piers and Drag-inducing Structures</vt:lpstr>
      <vt:lpstr>Questions?</vt:lpstr>
      <vt:lpstr>Follow us on social media</vt:lpstr>
    </vt:vector>
  </TitlesOfParts>
  <Company>DWR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John Carter</dc:creator>
  <cp:lastModifiedBy>Ateljevich, Eli@DWR</cp:lastModifiedBy>
  <cp:revision>210</cp:revision>
  <cp:lastPrinted>2018-05-17T00:15:54Z</cp:lastPrinted>
  <dcterms:created xsi:type="dcterms:W3CDTF">2017-07-04T23:04:07Z</dcterms:created>
  <dcterms:modified xsi:type="dcterms:W3CDTF">2019-04-10T04:42:01Z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0x01010042D6DD86ACFCDB44BBBA51CE944CA748</vt:lpwstr>
  </property>
</Properties>
</file>